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5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D6F88-B403-4B4B-8FAA-AFCE9939C7BF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C0EDE-AD00-43B2-A1D4-64549877D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6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C0EDE-AD00-43B2-A1D4-64549877DD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2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cs typeface="Aharoni" pitchFamily="2" charset="-79"/>
              </a:rPr>
              <a:t>Правила поведения на прогулке</a:t>
            </a:r>
            <a:endParaRPr lang="ru-RU" sz="3600" b="1" i="1" dirty="0">
              <a:cs typeface="Aharoni" pitchFamily="2" charset="-79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411760" y="5229200"/>
            <a:ext cx="6172200" cy="1371600"/>
          </a:xfrm>
        </p:spPr>
        <p:txBody>
          <a:bodyPr/>
          <a:lstStyle/>
          <a:p>
            <a:r>
              <a:rPr lang="ru-RU" dirty="0" smtClean="0"/>
              <a:t>Составитель: </a:t>
            </a:r>
            <a:r>
              <a:rPr lang="ru-RU" dirty="0" err="1" smtClean="0"/>
              <a:t>Конивецкая</a:t>
            </a:r>
            <a:r>
              <a:rPr lang="ru-RU" dirty="0" smtClean="0"/>
              <a:t> А. М.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МБДОУ «Детский сад села </a:t>
            </a:r>
            <a:r>
              <a:rPr lang="ru-RU" dirty="0" err="1" smtClean="0"/>
              <a:t>Бершаково</a:t>
            </a:r>
            <a:r>
              <a:rPr lang="ru-RU" dirty="0" smtClean="0"/>
              <a:t> </a:t>
            </a:r>
            <a:r>
              <a:rPr lang="ru-RU" dirty="0" err="1" smtClean="0"/>
              <a:t>Шебекинского</a:t>
            </a:r>
            <a:r>
              <a:rPr lang="ru-RU" dirty="0" smtClean="0"/>
              <a:t> района Белгородской области»</a:t>
            </a:r>
            <a:endParaRPr lang="ru-RU" dirty="0"/>
          </a:p>
        </p:txBody>
      </p:sp>
      <p:pic>
        <p:nvPicPr>
          <p:cNvPr id="5" name="Рисунок 4" descr="http://ped-kopilka.ru/images/photos/medium/article11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348615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83052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3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9941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i="1" dirty="0" smtClean="0"/>
              <a:t>Заходить в помещение детского сада можно только с разрешения или в сопровождении взрослого (няни или воспитателя)</a:t>
            </a:r>
            <a:endParaRPr lang="ru-RU" sz="2400" b="1" i="1" dirty="0"/>
          </a:p>
        </p:txBody>
      </p:sp>
      <p:pic>
        <p:nvPicPr>
          <p:cNvPr id="3" name="Рисунок 2" descr="http://realcolonel.ru/wp-content/uploads/2014/11/%D0%9A%D1%80%D0%B8%D1%87%D0%B0%D1%82%D1%8C-%D0%BD%D0%B5-%D0%B7%D0%BD%D0%B0%D1%87%D0%B8%D1%82-%D0%B2%D0%BE%D1%81%D0%BF%D0%B8%D1%82%D0%B0%D1%82%D1%8C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11387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95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49006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Уходить с прогулки только со своей группой</a:t>
            </a:r>
            <a:endParaRPr lang="ru-RU" sz="2400" b="1" i="1" dirty="0"/>
          </a:p>
        </p:txBody>
      </p:sp>
      <p:pic>
        <p:nvPicPr>
          <p:cNvPr id="3" name="Рисунок 2" descr="http://www.nabludatel.ru/new/wp-content/uploads/2015/09/%D0%B4%D0%B5%D1%82%D1%81%D0%BA%D0%B8%D0%B9-%D1%81%D0%B0%D0%B4-%D0%BF%D1%80%D0%BE%D0%B3%D1%83%D0%BB%D0%BA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6942"/>
            <a:ext cx="6995363" cy="530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95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41805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Нельзя выходить на прогулку без воспитателя</a:t>
            </a:r>
            <a:endParaRPr lang="ru-RU" sz="2400" b="1" i="1" dirty="0"/>
          </a:p>
        </p:txBody>
      </p:sp>
      <p:pic>
        <p:nvPicPr>
          <p:cNvPr id="3" name="Рисунок 2" descr="http://sad1972.ru/images/p163_izobrajenie1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05678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9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29264" cy="64807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/>
              <a:t>Гулять можно только на закрепленной территории</a:t>
            </a:r>
            <a:endParaRPr lang="ru-RU" sz="2400" b="1" i="1" dirty="0"/>
          </a:p>
        </p:txBody>
      </p:sp>
      <p:pic>
        <p:nvPicPr>
          <p:cNvPr id="3" name="Рисунок 2" descr="http://images.aif.ru/005/215/7fae87ac23473a8c952fa9cd39cfa7f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5"/>
            <a:ext cx="712879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8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562074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Не выходить за территорию детского сада</a:t>
            </a:r>
            <a:endParaRPr lang="ru-RU" sz="2400" b="1" i="1" dirty="0"/>
          </a:p>
        </p:txBody>
      </p:sp>
      <p:pic>
        <p:nvPicPr>
          <p:cNvPr id="3" name="Рисунок 2" descr="http://163gorod.ru/sites/116kzn.ru/files/styles/news-img-full/public/2016/08/Na-vospitatelnicu-detskogo-sa.jpg?itok=xFlEq3j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139379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73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63408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Нельзя подходить к забору</a:t>
            </a:r>
            <a:endParaRPr lang="ru-RU" sz="2400" b="1" i="1" dirty="0"/>
          </a:p>
        </p:txBody>
      </p:sp>
      <p:pic>
        <p:nvPicPr>
          <p:cNvPr id="3" name="Рисунок 2" descr="http://img.vashgorod.ru/uploads/images/news/t5/f248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39379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69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63408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/>
              <a:t>Нельзя кормить и гладить животных (кошек, собак) появившихся на участке</a:t>
            </a:r>
            <a:endParaRPr lang="ru-RU" sz="2400" b="1" i="1" dirty="0"/>
          </a:p>
        </p:txBody>
      </p:sp>
      <p:pic>
        <p:nvPicPr>
          <p:cNvPr id="3" name="Рисунок 2" descr="http://mtdata.ru/u2/photoF77B/20958098279-0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2672"/>
            <a:ext cx="7067371" cy="5246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30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49006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Нельзя подбирать посторонние предметы</a:t>
            </a:r>
            <a:endParaRPr lang="ru-RU" sz="2400" b="1" i="1" dirty="0"/>
          </a:p>
        </p:txBody>
      </p:sp>
      <p:pic>
        <p:nvPicPr>
          <p:cNvPr id="3" name="Рисунок 2" descr="http://images.myshared.ru/6/754461/slide_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5384" r="21231" b="10667"/>
          <a:stretch/>
        </p:blipFill>
        <p:spPr bwMode="auto">
          <a:xfrm>
            <a:off x="827584" y="764704"/>
            <a:ext cx="7128792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29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56207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i="1" dirty="0" smtClean="0"/>
              <a:t>Если что-то произошло с товарищем надо непременно сообщить воспитателю</a:t>
            </a:r>
            <a:endParaRPr lang="ru-RU" sz="2400" b="1" i="1" dirty="0"/>
          </a:p>
        </p:txBody>
      </p:sp>
      <p:pic>
        <p:nvPicPr>
          <p:cNvPr id="3" name="Рисунок 2" descr="http://deto4ka.com/uploads/posts/2011-06/1308480708_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24735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46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56207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i="1" dirty="0" smtClean="0"/>
              <a:t>Залезать на горки или другие строения находящиеся на участке только с разрешения воспитателя</a:t>
            </a:r>
            <a:endParaRPr lang="ru-RU" sz="2400" b="1" i="1" dirty="0"/>
          </a:p>
        </p:txBody>
      </p:sp>
      <p:pic>
        <p:nvPicPr>
          <p:cNvPr id="3" name="Рисунок 2" descr="http://krasnogorsk-adm.ru/95/840/1/netcat_files/3/1/detsk-plosch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139379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54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111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Правила поведения на прогулке</vt:lpstr>
      <vt:lpstr>Нельзя выходить на прогулку без воспитателя</vt:lpstr>
      <vt:lpstr>Гулять можно только на закрепленной территории</vt:lpstr>
      <vt:lpstr>Не выходить за территорию детского сада</vt:lpstr>
      <vt:lpstr>Нельзя подходить к забору</vt:lpstr>
      <vt:lpstr>Нельзя кормить и гладить животных (кошек, собак) появившихся на участке</vt:lpstr>
      <vt:lpstr>Нельзя подбирать посторонние предметы</vt:lpstr>
      <vt:lpstr>Если что-то произошло с товарищем надо непременно сообщить воспитателю</vt:lpstr>
      <vt:lpstr>Залезать на горки или другие строения находящиеся на участке только с разрешения воспитателя</vt:lpstr>
      <vt:lpstr>Заходить в помещение детского сада можно только с разрешения или в сопровождении взрослого (няни или воспитателя)</vt:lpstr>
      <vt:lpstr>Уходить с прогулки только со своей группой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Правила поведения на прогулке</dc:title>
  <dc:creator>Tanya</dc:creator>
  <cp:lastModifiedBy>Tanya</cp:lastModifiedBy>
  <cp:revision>12</cp:revision>
  <dcterms:created xsi:type="dcterms:W3CDTF">2017-01-29T17:33:09Z</dcterms:created>
  <dcterms:modified xsi:type="dcterms:W3CDTF">2017-01-29T19:52:11Z</dcterms:modified>
</cp:coreProperties>
</file>