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135" autoAdjust="0"/>
    <p:restoredTop sz="86447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918A-9106-4E28-805C-3135D0848B3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7E6BA-3241-4787-8C1D-F80675624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7E6BA-3241-4787-8C1D-F806756248D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1700808"/>
            <a:ext cx="81369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Декада лыжного спорта в МАДОУ д.с. №5 «Цветик - </a:t>
            </a:r>
            <a:r>
              <a:rPr lang="ru-RU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Семицветик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</a:p>
          <a:p>
            <a:pPr lvl="0" algn="ctr">
              <a:spcBef>
                <a:spcPct val="0"/>
              </a:spcBef>
              <a:defRPr/>
            </a:pP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«Веселая лыжня!» 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дошкольное образовательное учреждение детский сад № 5 «Цветик-Семицветик»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Физкультурно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оздоровиельные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мероприятия, как форма приобщения детей к здоровому образу жизни.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Содержимое 30" descr="DSCN1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038600" cy="30289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Содержимое 34" descr="DSCN1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140968"/>
            <a:ext cx="4499992" cy="33889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Содержимое 37" descr="DSCN16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0648"/>
            <a:ext cx="4499992" cy="30289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Содержимое 18" descr="DSCN1610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0" y="3356992"/>
            <a:ext cx="4506144" cy="3244974"/>
          </a:xfrm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3" name="Рисунок 12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8" name="Содержимое 7" descr="DSCN15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752528" cy="3168352"/>
          </a:xfrm>
          <a:effectLst>
            <a:softEdge rad="127000"/>
          </a:effectLst>
        </p:spPr>
      </p:pic>
      <p:pic>
        <p:nvPicPr>
          <p:cNvPr id="9" name="Содержимое 41" descr="DSCN1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356992"/>
            <a:ext cx="4470648" cy="33123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Содержимое 48" descr="DSCN16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0648"/>
            <a:ext cx="4392488" cy="31729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Содержимое 18" descr="DSCN1645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 flipH="1">
            <a:off x="4178812" y="3140968"/>
            <a:ext cx="4965188" cy="3528392"/>
          </a:xfrm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66429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5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12474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 проделанной работе по развитию интереса к зимним видам спорта. </a:t>
            </a:r>
            <a:br>
              <a:rPr lang="ru-RU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Составила: инструктор по физическому воспитанию </a:t>
            </a:r>
            <a:r>
              <a:rPr lang="ru-RU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Ознобихина </a:t>
            </a:r>
            <a:r>
              <a:rPr lang="ru-RU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Н.В. .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548680"/>
            <a:ext cx="63367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:воспитанники ДОУ, воспитатели, родители, инструктор физ. воспитания.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недели</a:t>
            </a: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78092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-Расширить знания детей о зимних видах спорта.</a:t>
            </a:r>
          </a:p>
          <a:p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у детей интереса к зимним видам спорта и утверждение здорового образа жизни.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620688"/>
            <a:ext cx="7344816" cy="623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Проблема:</a:t>
            </a:r>
            <a:b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При дефиците двигательной активности детей в повседневной жизни, низкой заинтересованности родительской общественности в здоровом образе жизни невозможно полноценно развивать физическое здоровье воспитанников. </a:t>
            </a:r>
            <a:b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                         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Предполагаемый результат: </a:t>
            </a:r>
            <a:b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Развитие физических способностей детей. </a:t>
            </a:r>
            <a:b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Обогащение знаний детей о зимних видах спорта.</a:t>
            </a:r>
            <a:b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Активизация родительской общественности во взаимодействии с ДОУ. </a:t>
            </a:r>
            <a:b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Сформированность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у детей потребности в здоровом образе жизни.</a:t>
            </a:r>
            <a:b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40466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Реализация:</a:t>
            </a:r>
            <a:b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10" descr="DSCF5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65104"/>
            <a:ext cx="4032448" cy="2232248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260648"/>
            <a:ext cx="8280920" cy="1800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Организация ОД на свежем воздухе  в зимний период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 Лыжный спорт»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Задачи: Воспитывать в детях интерес и желание в занятиях физической культурой. Создать положительные эмоции, через сюрпризные моменты. Обучать и упражнять детей в скользящем шаге на лыжах, поворота, спуске с маленькой возвышенности; в умении ритмично двигаться, сочетая работу рук и ног. Развивать равновесие, координацию, выносливость.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Содержимое 6" descr="DSCN17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37112"/>
            <a:ext cx="3960440" cy="2232248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Содержимое 8" descr="DSCN17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348880"/>
            <a:ext cx="3894377" cy="1944390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0"/>
            <a:ext cx="8784976" cy="3744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Мероприятия  ДОУ декада лыжного спорта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. Заключительное мероприятия среди воспитанников старшего дошкольного возраста «Лыжные прогулки со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Здоровечком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Участники корпус №2 – дети старшей группы – 21 человек, – дети  подготовительной группы 19 человек. Корпус №1 – дети  подготовительной группы- 20 человек, дети средней группы – 17 человек. Всего 77 воспитанников ДОУ.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Задачи: </a:t>
            </a: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- Подготовка основной  команды из одаренных детей к участию, городском мероприятии.</a:t>
            </a: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- Привлекать родителей в участии работы ДОУ, ремонту спортивного инвентаря, участии в мероприятиях, в качестве «группы поддержки» по средствам консультаций, бесед. </a:t>
            </a: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- Охрана и укрепление здоровья детей, совершенствование физического развития, повышение сопротивляемости и защитных свойств организма.</a:t>
            </a: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Содержимое 26" descr="DSCN1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248472" cy="30689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Содержимое 5" descr="DSCN1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6554" y="3861048"/>
            <a:ext cx="4366054" cy="28803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Содержимое 15" descr="DSCN1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038600" cy="30289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" name="Содержимое 18" descr="DSCN17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038600" cy="30289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1" name="Содержимое 20" descr="DSCN1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73016"/>
            <a:ext cx="4038600" cy="30289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2" name="Содержимое 22" descr="DSCN17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645024"/>
            <a:ext cx="4182616" cy="280831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7" name="Овал 6"/>
          <p:cNvSpPr/>
          <p:nvPr/>
        </p:nvSpPr>
        <p:spPr>
          <a:xfrm>
            <a:off x="2915816" y="2852936"/>
            <a:ext cx="3312368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«Лыжные прогулки со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Здоровечком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корпус 2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ее ок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Содержимое 9" descr="DSCN1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398640" cy="223224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3" name="Содержимое 21" descr="DSCN1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060848"/>
            <a:ext cx="4038600" cy="302895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1" name="Содержимое 12" descr="DSCN18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221088"/>
            <a:ext cx="4176464" cy="244827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2" name="Содержимое 15" descr="DSCN18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21088"/>
            <a:ext cx="4038600" cy="252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8" name="Овал 7"/>
          <p:cNvSpPr/>
          <p:nvPr/>
        </p:nvSpPr>
        <p:spPr>
          <a:xfrm>
            <a:off x="899592" y="5805264"/>
            <a:ext cx="3456384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«Лыжные прогулки со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Здоровечком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корпус №1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7" descr="DSCN18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16632"/>
            <a:ext cx="3960440" cy="223224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Содержимое 23" descr="DSCN18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2348880"/>
            <a:ext cx="4038600" cy="25922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ее ок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23528" y="404664"/>
            <a:ext cx="8712968" cy="15841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Участие команды в муниципальном мероприятии, организованном отделом физкультуры и спорта по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Кировградскому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городскому округу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Лыжня России 2017</a:t>
            </a:r>
            <a:r>
              <a:rPr lang="ru-RU" b="1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Содержимое 29" descr="DSCN16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916832"/>
            <a:ext cx="5050904" cy="38165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Содержимое 39" descr="DSCN16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356992"/>
            <a:ext cx="4355976" cy="32403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275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5ds1k</cp:lastModifiedBy>
  <cp:revision>32</cp:revision>
  <dcterms:modified xsi:type="dcterms:W3CDTF">2017-02-17T07:31:06Z</dcterms:modified>
</cp:coreProperties>
</file>