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F816CD-668D-48DE-8BED-2AA221C3AF55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F6C348-01AD-43E1-85DF-E7577E82441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0583" y="336031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«</a:t>
            </a:r>
            <a:r>
              <a:rPr lang="ru-RU" sz="4000" b="1" i="1" dirty="0"/>
              <a:t>Почему сердится </a:t>
            </a:r>
            <a:r>
              <a:rPr lang="ru-RU" sz="4000" b="1" i="1" dirty="0" err="1"/>
              <a:t>Мойдодыр</a:t>
            </a:r>
            <a:r>
              <a:rPr lang="ru-RU" sz="4000" b="1" i="1" dirty="0"/>
              <a:t> или история о том, что такое хорошо и что такое плохо»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96647" y="509999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Конспект развлечения в средней группе.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210223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 тему: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5945306"/>
            <a:ext cx="3149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Молчанова Л.С.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2623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4952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/>
              <a:t>Дидактические игры: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Дидактическая </a:t>
            </a:r>
            <a:r>
              <a:rPr lang="ru-RU" sz="2400" b="1" dirty="0"/>
              <a:t>игра</a:t>
            </a:r>
            <a:r>
              <a:rPr lang="ru-RU" sz="2400" dirty="0"/>
              <a:t> «Нужные вещи»</a:t>
            </a:r>
          </a:p>
          <a:p>
            <a:r>
              <a:rPr lang="ru-RU" sz="2400" dirty="0"/>
              <a:t>. В корзинке: расческа, зубная щётка, мыло, детский крем, мочалка и т.д. Помимо нужных вещей лежат и не нужные, дети должны выбрать только нужные вещи для здоровья.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b="1" dirty="0"/>
              <a:t>Дидактическая игра</a:t>
            </a:r>
            <a:r>
              <a:rPr lang="ru-RU" sz="2400" dirty="0"/>
              <a:t> « Что такое хорошо, и что такое плохо»</a:t>
            </a:r>
          </a:p>
          <a:p>
            <a:r>
              <a:rPr lang="ru-RU" sz="2400" dirty="0"/>
              <a:t>. Если это плохо- хлопаете один раз, а если хорошо - то два раза.</a:t>
            </a:r>
          </a:p>
          <a:p>
            <a:r>
              <a:rPr lang="ru-RU" sz="2400" dirty="0"/>
              <a:t>- Помыть руки перед едой…</a:t>
            </a:r>
          </a:p>
          <a:p>
            <a:r>
              <a:rPr lang="ru-RU" sz="2400" dirty="0"/>
              <a:t>- Не убрать за собой игрушки…</a:t>
            </a:r>
          </a:p>
          <a:p>
            <a:r>
              <a:rPr lang="ru-RU" sz="2400" dirty="0"/>
              <a:t> - Сделать утром зарядку…</a:t>
            </a:r>
          </a:p>
          <a:p>
            <a:r>
              <a:rPr lang="ru-RU" sz="2400" dirty="0"/>
              <a:t>- Не заметить грязи на руках…</a:t>
            </a:r>
          </a:p>
          <a:p>
            <a:r>
              <a:rPr lang="ru-RU" sz="2400" dirty="0"/>
              <a:t>- Встать утром , умыться…</a:t>
            </a:r>
          </a:p>
          <a:p>
            <a:r>
              <a:rPr lang="ru-RU" sz="2400" dirty="0"/>
              <a:t>- Не любить мыться в душе, в бани…</a:t>
            </a:r>
          </a:p>
          <a:p>
            <a:r>
              <a:rPr lang="ru-RU" sz="2400" dirty="0"/>
              <a:t>- Значит нужно как поступать: хорошо или плохо? Будем делать хорошо и не будем плохо? (Да</a:t>
            </a:r>
            <a:r>
              <a:rPr lang="ru-RU" sz="2400" b="1" dirty="0" smtClean="0"/>
              <a:t>)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782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Воспитатель: А нам пора уезжать из  сказки. Садитесь, ребята в вагончики, поедем в наш детский сад.</a:t>
            </a:r>
            <a:endParaRPr lang="ru-RU" sz="3200" dirty="0"/>
          </a:p>
        </p:txBody>
      </p:sp>
      <p:pic>
        <p:nvPicPr>
          <p:cNvPr id="8194" name="Picture 2" descr="C:\Users\1\Downloads\паровоз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561662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918633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Звучит музыка «Вагончик», дети цепляются друг за друга и «поезд» возвращает детей в группу.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51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Организованная образовательная деятельность: </a:t>
            </a:r>
            <a:r>
              <a:rPr lang="ru-RU" sz="2400" dirty="0"/>
              <a:t>Социально-коммуникативное развитие (средняя группа)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Образовательные </a:t>
            </a:r>
            <a:r>
              <a:rPr lang="ru-RU" sz="2400" b="1" dirty="0"/>
              <a:t>задачи: </a:t>
            </a:r>
            <a:r>
              <a:rPr lang="ru-RU" sz="2400" dirty="0"/>
              <a:t>Закрепить знания детьми произведений К. И. Чуковского «</a:t>
            </a:r>
            <a:r>
              <a:rPr lang="ru-RU" sz="2400" dirty="0" err="1"/>
              <a:t>Мойдодыр</a:t>
            </a:r>
            <a:r>
              <a:rPr lang="ru-RU" sz="2400" dirty="0"/>
              <a:t>»; учить отвечать на вопросы педагога. 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Развивающие </a:t>
            </a:r>
            <a:r>
              <a:rPr lang="ru-RU" sz="2400" b="1" dirty="0"/>
              <a:t>задачи: </a:t>
            </a:r>
            <a:r>
              <a:rPr lang="ru-RU" sz="2400" dirty="0"/>
              <a:t>развивать речь детей, память, логическое мышление.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Воспитательные </a:t>
            </a:r>
            <a:r>
              <a:rPr lang="ru-RU" sz="2400" b="1" dirty="0"/>
              <a:t>задачи: </a:t>
            </a:r>
            <a:r>
              <a:rPr lang="ru-RU" sz="2400" dirty="0"/>
              <a:t>воспитывать аккуратность, чистоплотность, желание быть всегда красивым. Интеграция: физическое развитие, речевое развитие, художественно-эстетическое развитие.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Оборудование</a:t>
            </a:r>
            <a:r>
              <a:rPr lang="ru-RU" sz="2400" b="1" dirty="0"/>
              <a:t>: </a:t>
            </a:r>
            <a:r>
              <a:rPr lang="ru-RU" sz="2400" dirty="0"/>
              <a:t>письмо, сундучок, мыло, паста, щётка, мочалка, зеркало, расчёска, детский крем.</a:t>
            </a:r>
          </a:p>
        </p:txBody>
      </p:sp>
    </p:spTree>
    <p:extLst>
      <p:ext uri="{BB962C8B-B14F-4D97-AF65-F5344CB8AC3E}">
        <p14:creationId xmlns:p14="http://schemas.microsoft.com/office/powerpoint/2010/main" val="375353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79837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ООД.</a:t>
            </a:r>
            <a:endParaRPr lang="ru-RU" sz="2400" dirty="0"/>
          </a:p>
          <a:p>
            <a:r>
              <a:rPr lang="ru-RU" sz="2400" b="1" dirty="0"/>
              <a:t>Воспитатель: </a:t>
            </a:r>
            <a:r>
              <a:rPr lang="ru-RU" sz="2400" dirty="0"/>
              <a:t>Ребята, вы любите сказки? (Да). </a:t>
            </a:r>
            <a:br>
              <a:rPr lang="ru-RU" sz="2400" dirty="0"/>
            </a:br>
            <a:r>
              <a:rPr lang="ru-RU" sz="2400" dirty="0"/>
              <a:t>- А хотите побывать в сказке? (Да). </a:t>
            </a:r>
            <a:br>
              <a:rPr lang="ru-RU" sz="2400" dirty="0"/>
            </a:br>
            <a:r>
              <a:rPr lang="ru-RU" sz="2400" dirty="0"/>
              <a:t>- Тогда я вас приглашаю в сказку, а какую вы сами догадаетесь, когда мы туда попадем. Вы готовы отправиться в сказку? Тогда становитесь друг за другом и в путь. Садитесь в «поезд» и поедем в сказку. </a:t>
            </a:r>
          </a:p>
        </p:txBody>
      </p:sp>
      <p:pic>
        <p:nvPicPr>
          <p:cNvPr id="1026" name="Picture 2" descr="C:\Users\1\Downloads\дети паравоз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16422"/>
            <a:ext cx="4464496" cy="348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68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Вот мы с вами и оказались в сказке, как здесь красиво! Только в сказку так просто не попасть, смотрите, какой замок висит на двери, а чтобы его открыть мы с вами сделаем пальчиковую гимнастику.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7653" y="2136338"/>
            <a:ext cx="3707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Пальчиковая гимнастика «Замок»:</a:t>
            </a:r>
            <a:endParaRPr lang="ru-RU" dirty="0" smtClean="0"/>
          </a:p>
          <a:p>
            <a:r>
              <a:rPr lang="ru-RU" dirty="0" smtClean="0"/>
              <a:t> Были маленькие мы (пальцы согнуты, прижаты к ладони)</a:t>
            </a:r>
          </a:p>
          <a:p>
            <a:r>
              <a:rPr lang="ru-RU" dirty="0" smtClean="0"/>
              <a:t> Стали вдруг большие (расправить пальцы, растопырить)</a:t>
            </a:r>
          </a:p>
          <a:p>
            <a:r>
              <a:rPr lang="ru-RU" dirty="0" smtClean="0"/>
              <a:t> Шалунишки, шалуны (движение «фонарики»)</a:t>
            </a:r>
          </a:p>
          <a:p>
            <a:r>
              <a:rPr lang="ru-RU" dirty="0" smtClean="0"/>
              <a:t> А дружные какие! (сцепляют пальцы обеих рук в замок, ладони сжаты) </a:t>
            </a:r>
            <a:endParaRPr lang="ru-RU" dirty="0"/>
          </a:p>
        </p:txBody>
      </p:sp>
      <p:pic>
        <p:nvPicPr>
          <p:cNvPr id="2050" name="Picture 2" descr="C:\Users\1\Downloads\пальчиковая гимнастик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88839"/>
            <a:ext cx="4635479" cy="367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87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- Молодцы, открыли замок.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Ребята</a:t>
            </a:r>
            <a:r>
              <a:rPr lang="ru-RU" sz="2400" dirty="0"/>
              <a:t>, посмотрите, а здесь  письмо. Это письмо необычное, оно не только для меня, оно больше для вас. Хотите, я вам его прочитаю? </a:t>
            </a:r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125223"/>
            <a:ext cx="46805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/>
              <a:t>«Я – Великий Умывальник, Знаменитый </a:t>
            </a:r>
            <a:r>
              <a:rPr lang="ru-RU" sz="2400" dirty="0" err="1" smtClean="0"/>
              <a:t>Мойдодыр</a:t>
            </a:r>
            <a:r>
              <a:rPr lang="ru-RU" sz="2400" dirty="0" smtClean="0"/>
              <a:t>, умывальников начальник и мочалок командир. Если топну я ногою, позову своих солдат, в эту комнату толпою умывальники влетят, и залают, и завоют, и ногами застучат, и тебе головомойку, неумытому – дадут.  Прямо в мойку, прямо в мойку с головою окунут».</a:t>
            </a:r>
            <a:endParaRPr lang="ru-RU" sz="2400" dirty="0"/>
          </a:p>
        </p:txBody>
      </p:sp>
      <p:pic>
        <p:nvPicPr>
          <p:cNvPr id="3074" name="Picture 2" descr="C:\Users\1\Downloads\мойдоды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57" y="2103743"/>
            <a:ext cx="280831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07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Кто же прислал это письмо? На кого рассердился умывальник? (ответы детей) </a:t>
            </a:r>
          </a:p>
          <a:p>
            <a:pPr algn="ctr"/>
            <a:r>
              <a:rPr lang="ru-RU" sz="2400" b="1" dirty="0"/>
              <a:t>- Каких детей мы называем грязнулями?</a:t>
            </a:r>
          </a:p>
          <a:p>
            <a:pPr algn="ctr"/>
            <a:r>
              <a:rPr lang="ru-RU" sz="2400" b="1" dirty="0"/>
              <a:t> - Что значит «грязнуля»? (ответы детей)</a:t>
            </a:r>
          </a:p>
          <a:p>
            <a:pPr algn="ctr"/>
            <a:r>
              <a:rPr lang="ru-RU" sz="2400" b="1" dirty="0"/>
              <a:t> - Что нужно делать, чтобы </a:t>
            </a:r>
            <a:r>
              <a:rPr lang="ru-RU" sz="2400" b="1" dirty="0" err="1"/>
              <a:t>Мойдодыр</a:t>
            </a:r>
            <a:r>
              <a:rPr lang="ru-RU" sz="2400" b="1" dirty="0"/>
              <a:t> перестал сердиться? (ответы детей) Ребята, смотрите, а здесь какой-то сундучок. Оказывается, у </a:t>
            </a:r>
            <a:r>
              <a:rPr lang="ru-RU" sz="2400" b="1" dirty="0" err="1"/>
              <a:t>Мойдодыра</a:t>
            </a:r>
            <a:r>
              <a:rPr lang="ru-RU" sz="2400" b="1" dirty="0"/>
              <a:t> есть сундучок чистоты, этот сундучок должен помочь грязнулям.  А вот что в сундучке вы должны отгадать.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790" y="3786491"/>
            <a:ext cx="2119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Загадки: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5243" y="4581128"/>
            <a:ext cx="3435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Ускользает, как живое, но не выпущу его я,</a:t>
            </a:r>
          </a:p>
          <a:p>
            <a:r>
              <a:rPr lang="ru-RU" dirty="0"/>
              <a:t>Белой пеной пенится, руки мыть не </a:t>
            </a:r>
            <a:r>
              <a:rPr lang="ru-RU" dirty="0" smtClean="0"/>
              <a:t>ленится.</a:t>
            </a:r>
            <a:endParaRPr lang="ru-RU" dirty="0"/>
          </a:p>
        </p:txBody>
      </p:sp>
      <p:pic>
        <p:nvPicPr>
          <p:cNvPr id="4098" name="Picture 2" descr="C:\Users\1\Downloads\мыл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86491"/>
            <a:ext cx="3957100" cy="273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07704" y="5596791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(мыло)</a:t>
            </a:r>
          </a:p>
        </p:txBody>
      </p:sp>
    </p:spTree>
    <p:extLst>
      <p:ext uri="{BB962C8B-B14F-4D97-AF65-F5344CB8AC3E}">
        <p14:creationId xmlns:p14="http://schemas.microsoft.com/office/powerpoint/2010/main" val="279509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3888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Пластмассовая спинка, жёсткая щетинка,</a:t>
            </a:r>
          </a:p>
          <a:p>
            <a:r>
              <a:rPr lang="ru-RU" sz="2400" b="1" dirty="0"/>
              <a:t>С зубной пастой дружит, зубам усердно служит. </a:t>
            </a:r>
            <a:r>
              <a:rPr lang="ru-RU" sz="2400" b="1" dirty="0" smtClean="0"/>
              <a:t>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>
                <a:solidFill>
                  <a:srgbClr val="FF0000"/>
                </a:solidFill>
              </a:rPr>
              <a:t>зубная щётка)</a:t>
            </a:r>
          </a:p>
        </p:txBody>
      </p:sp>
      <p:pic>
        <p:nvPicPr>
          <p:cNvPr id="5122" name="Picture 2" descr="C:\Users\1\Downloads\зубная щет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95" y="256299"/>
            <a:ext cx="3030147" cy="20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2564904"/>
            <a:ext cx="4176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Вытираю я, стараюсь, после ванной паренька,</a:t>
            </a:r>
          </a:p>
          <a:p>
            <a:r>
              <a:rPr lang="ru-RU" sz="2400" b="1" dirty="0"/>
              <a:t>Всё намокло, всё измялось, нет сухого уголка.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>
                <a:solidFill>
                  <a:srgbClr val="FF0000"/>
                </a:solidFill>
              </a:rPr>
              <a:t>полотенце)</a:t>
            </a:r>
          </a:p>
        </p:txBody>
      </p:sp>
      <p:pic>
        <p:nvPicPr>
          <p:cNvPr id="5123" name="Picture 3" descr="C:\Users\1\Downloads\полотенце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95" y="2730261"/>
            <a:ext cx="3030148" cy="160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4725144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Хожу - брожу не по лесам, а по усам и волосам.</a:t>
            </a:r>
          </a:p>
          <a:p>
            <a:r>
              <a:rPr lang="ru-RU" sz="2400" b="1" dirty="0"/>
              <a:t>А зубы у меня длиннее, чем у волка и медведя. </a:t>
            </a:r>
            <a:endParaRPr lang="ru-RU" sz="2400" b="1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>
                <a:solidFill>
                  <a:srgbClr val="FF0000"/>
                </a:solidFill>
              </a:rPr>
              <a:t>расческа) </a:t>
            </a:r>
          </a:p>
        </p:txBody>
      </p:sp>
      <p:pic>
        <p:nvPicPr>
          <p:cNvPr id="5124" name="Picture 4" descr="C:\Users\1\Downloads\расческ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2891163" cy="191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08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3816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 сияет, и блестит, никому оно не льстит,                                                                                                </a:t>
            </a:r>
          </a:p>
          <a:p>
            <a:r>
              <a:rPr lang="ru-RU" sz="2800" b="1" dirty="0" smtClean="0"/>
              <a:t>А </a:t>
            </a:r>
            <a:r>
              <a:rPr lang="ru-RU" sz="2800" b="1" dirty="0"/>
              <a:t>любому правду скажет, всё как есть ему подскажет. </a:t>
            </a:r>
            <a:r>
              <a:rPr lang="ru-RU" sz="2800" b="1" dirty="0">
                <a:solidFill>
                  <a:srgbClr val="FF0000"/>
                </a:solidFill>
              </a:rPr>
              <a:t>(зеркало)</a:t>
            </a:r>
          </a:p>
        </p:txBody>
      </p:sp>
      <p:pic>
        <p:nvPicPr>
          <p:cNvPr id="6146" name="Picture 2" descr="C:\Users\1\Downloads\зеркал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4664"/>
            <a:ext cx="3117726" cy="251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4247" y="364502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Скажите, пожалуйста, для чего нужны предметы, которые </a:t>
            </a:r>
            <a:r>
              <a:rPr lang="ru-RU" sz="2800" b="1" dirty="0" err="1"/>
              <a:t>Мойдодыр</a:t>
            </a:r>
            <a:r>
              <a:rPr lang="ru-RU" sz="2800" b="1" dirty="0"/>
              <a:t> положил в сундучок</a:t>
            </a:r>
            <a:r>
              <a:rPr lang="ru-RU" sz="2800" b="1" dirty="0" smtClean="0"/>
              <a:t>?</a:t>
            </a:r>
            <a:endParaRPr lang="ru-RU" sz="2800" b="1" dirty="0"/>
          </a:p>
          <a:p>
            <a:r>
              <a:rPr lang="ru-RU" sz="2800" b="1" dirty="0"/>
              <a:t>- За морями, за лесами есть волшебная страна, страною здоровья зовётся она. Как вы думаете, что значит быть здоровым? (не болеть, делать зарядку, заниматься спортом, закаляться…)</a:t>
            </a:r>
          </a:p>
        </p:txBody>
      </p:sp>
    </p:spTree>
    <p:extLst>
      <p:ext uri="{BB962C8B-B14F-4D97-AF65-F5344CB8AC3E}">
        <p14:creationId xmlns:p14="http://schemas.microsoft.com/office/powerpoint/2010/main" val="312948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4248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Проводится </a:t>
            </a:r>
            <a:r>
              <a:rPr lang="ru-RU" sz="2800" b="1" i="1" dirty="0" err="1"/>
              <a:t>психогимнастика</a:t>
            </a:r>
            <a:r>
              <a:rPr lang="ru-RU" sz="2800" b="1" i="1" dirty="0"/>
              <a:t>.</a:t>
            </a:r>
          </a:p>
          <a:p>
            <a:r>
              <a:rPr lang="ru-RU" sz="2800" b="1" i="1" dirty="0"/>
              <a:t> </a:t>
            </a:r>
            <a:endParaRPr lang="ru-RU" sz="2800" b="1" i="1" dirty="0" smtClean="0"/>
          </a:p>
          <a:p>
            <a:r>
              <a:rPr lang="ru-RU" sz="2400" dirty="0" smtClean="0"/>
              <a:t>Вода </a:t>
            </a:r>
            <a:r>
              <a:rPr lang="ru-RU" sz="2400" dirty="0"/>
              <a:t>и мыло быстро прогоняют грязь.</a:t>
            </a:r>
          </a:p>
          <a:p>
            <a:r>
              <a:rPr lang="ru-RU" sz="2400" dirty="0"/>
              <a:t>Кожа становится чистой и сможет дышать.</a:t>
            </a:r>
          </a:p>
          <a:p>
            <a:r>
              <a:rPr lang="ru-RU" sz="2400" dirty="0"/>
              <a:t>А теперь отдохнём.</a:t>
            </a:r>
          </a:p>
          <a:p>
            <a:r>
              <a:rPr lang="ru-RU" sz="2400" dirty="0"/>
              <a:t>Льётся чистая водица, </a:t>
            </a:r>
          </a:p>
          <a:p>
            <a:r>
              <a:rPr lang="ru-RU" sz="2400" dirty="0"/>
              <a:t>Мы умеем сами мыться,</a:t>
            </a:r>
          </a:p>
          <a:p>
            <a:r>
              <a:rPr lang="ru-RU" sz="2400" dirty="0"/>
              <a:t>Порошок зубной берем,</a:t>
            </a:r>
          </a:p>
          <a:p>
            <a:r>
              <a:rPr lang="ru-RU" sz="2400" dirty="0"/>
              <a:t>Крепко щёткой зубы трём,</a:t>
            </a:r>
          </a:p>
          <a:p>
            <a:r>
              <a:rPr lang="ru-RU" sz="2400" dirty="0"/>
              <a:t>Моем шею, руки, уши.</a:t>
            </a:r>
          </a:p>
          <a:p>
            <a:r>
              <a:rPr lang="ru-RU" sz="2400" dirty="0"/>
              <a:t>После вытремся получше.</a:t>
            </a:r>
          </a:p>
        </p:txBody>
      </p:sp>
      <p:pic>
        <p:nvPicPr>
          <p:cNvPr id="7170" name="Picture 2" descr="C:\Users\1\Downloads\гимнастика псих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88840"/>
            <a:ext cx="4150510" cy="291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130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742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2017-02-18T16:05:34Z</dcterms:created>
  <dcterms:modified xsi:type="dcterms:W3CDTF">2017-02-18T17:34:40Z</dcterms:modified>
</cp:coreProperties>
</file>