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8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9" d="100"/>
          <a:sy n="49" d="100"/>
        </p:scale>
        <p:origin x="-2130" y="-5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>
                <a:lumMod val="22000"/>
              </a:srgbClr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аттестация\IMG_20170108_152519_0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36" y="1543461"/>
            <a:ext cx="1609725" cy="4419600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91880" y="1543461"/>
            <a:ext cx="35773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Портфолио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25583" y="2700209"/>
            <a:ext cx="237013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</a:t>
            </a:r>
            <a:r>
              <a:rPr lang="ru-RU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оспитателя</a:t>
            </a:r>
            <a:endParaRPr lang="ru-RU" sz="32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50770" y="4208735"/>
            <a:ext cx="629159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Саляевой</a:t>
            </a:r>
            <a:endParaRPr lang="ru-RU" sz="5400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Оксаны Юрьевны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188640"/>
            <a:ext cx="7632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</a:rPr>
              <a:t>Структурное подразделение «Детский сад №3 комбинированного вида» МБДОУ «Детский сад «Радуга» комбинированного вида»</a:t>
            </a:r>
            <a:endParaRPr lang="ru-RU" sz="3200" b="1" dirty="0">
              <a:solidFill>
                <a:schemeClr val="bg1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</a:rPr>
              <a:t>Рузаевского муниципального района</a:t>
            </a:r>
            <a:endParaRPr lang="ru-RU" sz="3200" b="1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661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>
                <a:lumMod val="22000"/>
              </a:srgbClr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моё портфолио\участие в эксп.дея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4048656" cy="556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в журнал\экспер.площ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299" y="476672"/>
            <a:ext cx="4048656" cy="556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57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>
                <a:lumMod val="22000"/>
              </a:srgbClr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2117" y="21000"/>
            <a:ext cx="639540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Наличие публикаций, включая</a:t>
            </a:r>
          </a:p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интернет публикации 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10909" y="1221329"/>
            <a:ext cx="21221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На базе ДОУ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682994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</a:rPr>
              <a:t>Инновационный опыт по теме: «Использование ИКТ в работе с детьми с общим недоразвитием речи»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87702" y="2309620"/>
            <a:ext cx="42242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Муниципальный уровень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52213" y="2766820"/>
            <a:ext cx="483959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/>
              </a:rPr>
              <a:t>Статья: «Путешествие по сказочным городам»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8912" y="3131687"/>
            <a:ext cx="8726235" cy="39703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Республиканский уровень</a:t>
            </a:r>
          </a:p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Статья: Интегрированное занятие в старшей группе по патриотическому воспитанию</a:t>
            </a:r>
          </a:p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«Мордовский орнамент»</a:t>
            </a: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Российский уровень</a:t>
            </a:r>
          </a:p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</a:rPr>
              <a:t>Инновационный опыт по теме: «Использование ИКТ в работе с детьми с общим </a:t>
            </a: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</a:rPr>
              <a:t>недоразвитием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</a:rPr>
              <a:t>речи»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Презентация «Метод проектов в ДОУ»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Международный уровень</a:t>
            </a:r>
          </a:p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Методическая разработка «Мультимедийные игры, как средство подготовки детей </a:t>
            </a:r>
          </a:p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к школе»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  <a:p>
            <a:pPr algn="ctr"/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6392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>
                <a:lumMod val="22000"/>
              </a:srgbClr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моё портфолио\наличие публикаций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5"/>
            <a:ext cx="4176464" cy="574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моё портфолио\наличие публикаций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98" y="332656"/>
            <a:ext cx="4176464" cy="574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85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>
                <a:lumMod val="22000"/>
              </a:srgbClr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моё портфолио\наличие публикаций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3793112" cy="509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:\моё портфолио\наличие публикаций 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41432" y="660137"/>
            <a:ext cx="3244225" cy="446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78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>
                <a:lumMod val="22000"/>
              </a:srgbClr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моё портфолио\нал.публ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362" y="434008"/>
            <a:ext cx="3958149" cy="544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E:\моё портфолио\налич.публ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979488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11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>
                <a:lumMod val="22000"/>
              </a:srgbClr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0309" y="574998"/>
            <a:ext cx="71990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Результаты участия воспитанников</a:t>
            </a:r>
            <a:endParaRPr lang="ru-RU" sz="36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10909" y="1221329"/>
            <a:ext cx="21221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На базе ДОУ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682994"/>
            <a:ext cx="892899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</a:rPr>
              <a:t>Грамота за 1 место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87702" y="2309620"/>
            <a:ext cx="42242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Муниципальный уровень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34414" y="2766820"/>
            <a:ext cx="207518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</a:rPr>
              <a:t>Грамота за 3 место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27147" y="3131687"/>
            <a:ext cx="4289764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Российский уровень</a:t>
            </a:r>
          </a:p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Сертификат за 1 место</a:t>
            </a:r>
          </a:p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Сертификат за 1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место</a:t>
            </a: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</a:endParaRP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Международный уровень</a:t>
            </a:r>
          </a:p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Сертификат куратора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  <a:p>
            <a:pPr algn="ctr"/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0009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>
                <a:lumMod val="22000"/>
              </a:srgbClr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моё портфолио\воспит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32656"/>
            <a:ext cx="4456093" cy="612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28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>
                <a:lumMod val="22000"/>
              </a:srgbClr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моё портфолио\воспит.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4318248" cy="593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E:\моё портфолио\воспит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9952"/>
            <a:ext cx="4305671" cy="592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17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>
                <a:lumMod val="22000"/>
              </a:srgbClr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моё портфолио\воспит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7592"/>
            <a:ext cx="4043862" cy="556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E:\моё портфолио\воспит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608" y="497592"/>
            <a:ext cx="4043862" cy="556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85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>
                <a:lumMod val="22000"/>
              </a:srgbClr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090172"/>
            <a:ext cx="936249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Наличие авторских программ,</a:t>
            </a:r>
          </a:p>
          <a:p>
            <a:pPr algn="ctr"/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</a:t>
            </a:r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етодических пособий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856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>
                <a:lumMod val="22000"/>
              </a:srgbClr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моё портфолио\характеристика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32" y="550208"/>
            <a:ext cx="4318248" cy="593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моё портфолио\характеристи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548680"/>
            <a:ext cx="4318247" cy="593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48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>
                <a:lumMod val="22000"/>
              </a:srgbClr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моё портфолио\авторс.прог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27321"/>
            <a:ext cx="4757140" cy="654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4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>
                <a:lumMod val="22000"/>
              </a:srgbClr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764704" y="332656"/>
            <a:ext cx="1283007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Выступления на научно-практических </a:t>
            </a:r>
          </a:p>
          <a:p>
            <a:pPr algn="ctr"/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конференциях, педагогических 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чтениях,</a:t>
            </a:r>
          </a:p>
          <a:p>
            <a:pPr algn="ctr"/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</a:t>
            </a:r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еминарах, секциях, </a:t>
            </a:r>
          </a:p>
          <a:p>
            <a:pPr algn="ctr"/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методических объединениях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21030" y="2654434"/>
            <a:ext cx="5258619" cy="21544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Муниципальный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уровень</a:t>
            </a:r>
          </a:p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Выступление на методическом объединении</a:t>
            </a:r>
          </a:p>
          <a:p>
            <a:pPr algn="ctr"/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Республиканский уровень</a:t>
            </a:r>
          </a:p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Выступление в МРИО</a:t>
            </a:r>
          </a:p>
          <a:p>
            <a:pPr algn="ctr"/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41047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>
                <a:lumMod val="22000"/>
              </a:srgbClr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моё портфолио\выступл.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709" y="116633"/>
            <a:ext cx="4768531" cy="655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12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>
                <a:lumMod val="22000"/>
              </a:srgbClr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моё портфолио\выступл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93105" y="2719663"/>
            <a:ext cx="3168351" cy="473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моё портфолио\выступл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19373" y="-690981"/>
            <a:ext cx="3115816" cy="473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79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>
                <a:lumMod val="22000"/>
              </a:srgbClr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7068" y="116632"/>
            <a:ext cx="86698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Проведение открытых занятий,</a:t>
            </a:r>
          </a:p>
          <a:p>
            <a:pPr algn="ctr"/>
            <a:r>
              <a:rPr lang="ru-RU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</a:t>
            </a:r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астер – классов, мероприятий</a:t>
            </a:r>
            <a:endParaRPr lang="ru-RU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2434888"/>
            <a:ext cx="76866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На базе ДОУ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</a:endParaRPr>
          </a:p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Мастер – класс для педагогов «Проектная деятельность в ДОУ»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  <a:p>
            <a:pPr algn="ctr"/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Муниципальный уровень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</a:endParaRPr>
          </a:p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Открытое занятие «Путешествие на школьные острова»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2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моё портфолио\пров.отк.за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6632"/>
            <a:ext cx="4678288" cy="643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00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моё портфолио\пров.отк.зан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34818" y="2765348"/>
            <a:ext cx="3153714" cy="433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моё портфолио\пров.отк.зан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63503" y="-503697"/>
            <a:ext cx="3096344" cy="433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75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6697" y="10775"/>
            <a:ext cx="7450629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Общественная активность педагога:</a:t>
            </a:r>
          </a:p>
          <a:p>
            <a:pPr algn="ctr"/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частие в экспертных комиссиях, </a:t>
            </a:r>
          </a:p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ж</a:t>
            </a:r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юри конкурсов, </a:t>
            </a:r>
          </a:p>
          <a:p>
            <a:pPr algn="ctr"/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депутатская деятельность и </a:t>
            </a:r>
            <a:r>
              <a:rPr lang="ru-RU" sz="36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тд</a:t>
            </a:r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2321005"/>
            <a:ext cx="4572000" cy="221599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На базе ДОУ</a:t>
            </a:r>
          </a:p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Председатель первичной профсоюзной организации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  <a:p>
            <a:pPr algn="ctr"/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Республиканский 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уровень</a:t>
            </a:r>
          </a:p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Общественный наблюдатель при проведении ЕГЭ в 2015 году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34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моё портфолио\ощест.дея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2360"/>
            <a:ext cx="4822304" cy="663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26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E:\моё портфолио\профсоюз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90610"/>
            <a:ext cx="4606280" cy="633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91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>
                <a:lumMod val="22000"/>
              </a:srgbClr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моё портфолио\поменять с характеристико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27320"/>
            <a:ext cx="4894312" cy="673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07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5962" y="1772816"/>
            <a:ext cx="886370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Позитивные результаты работы </a:t>
            </a:r>
          </a:p>
          <a:p>
            <a:pPr algn="ctr"/>
            <a:r>
              <a:rPr lang="ru-RU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 воспитанниками</a:t>
            </a:r>
            <a:endParaRPr lang="ru-RU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094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моё портфолио\позитив.рез.с вос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4226946" cy="581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моё портфолио\позит.рез с вос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812" y="332656"/>
            <a:ext cx="4226946" cy="581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19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моё портфолио\позит.рез.с восп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4253309" cy="584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моё портфолио\характеристика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698" y="476671"/>
            <a:ext cx="4253309" cy="584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57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6361" y="10775"/>
            <a:ext cx="871854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Участие педагога</a:t>
            </a:r>
          </a:p>
          <a:p>
            <a:pPr algn="ctr"/>
            <a:r>
              <a:rPr lang="ru-RU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</a:t>
            </a:r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профессиональных конкурсах</a:t>
            </a:r>
            <a:endParaRPr lang="ru-RU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4819" y="1700808"/>
            <a:ext cx="6634380" cy="40626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На базе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ДОУ</a:t>
            </a:r>
          </a:p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Грамота за 2 место</a:t>
            </a:r>
          </a:p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Муниципальный уровень</a:t>
            </a:r>
          </a:p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1. Грамота за участие и победа в номинации «Инновации в ДОУ</a:t>
            </a:r>
          </a:p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2. Диплом за 1 место в номинации «Хочу все знать»</a:t>
            </a:r>
          </a:p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3. Грамота за участие</a:t>
            </a:r>
          </a:p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Российский уровень</a:t>
            </a:r>
          </a:p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1. Диплом за участие</a:t>
            </a:r>
          </a:p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2. Грамота за подготовку победителя</a:t>
            </a:r>
          </a:p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Международный уровень</a:t>
            </a:r>
          </a:p>
          <a:p>
            <a:pPr marL="342900" indent="-342900" algn="ctr">
              <a:buAutoNum type="arabicPeriod"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Сертификат участника</a:t>
            </a:r>
          </a:p>
          <a:p>
            <a:pPr marL="342900" indent="-342900" algn="ctr">
              <a:buAutoNum type="arabicPeriod"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Сертификат участника</a:t>
            </a:r>
          </a:p>
          <a:p>
            <a:pPr algn="ctr"/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85641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моё портфолио\участие педагога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0" y="540420"/>
            <a:ext cx="3991500" cy="548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аттестация\воспиталь год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40420"/>
            <a:ext cx="3991501" cy="548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21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моё портфолио\участие пед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48680"/>
            <a:ext cx="4109379" cy="565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аттестация\инновации в доу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81" y="545093"/>
            <a:ext cx="4111987" cy="565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45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моё портфолио\уч.педаг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4200947" cy="577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E:\моё портфолио\уч.пед.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293" y="476672"/>
            <a:ext cx="4200947" cy="577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94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моё портфолио\уч.пед.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0750"/>
            <a:ext cx="4043862" cy="556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E:\моё портфолио\уч.пед.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044" y="400750"/>
            <a:ext cx="4043862" cy="556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48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42361" y="260648"/>
            <a:ext cx="918636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Награды и поощрения педагога в</a:t>
            </a:r>
          </a:p>
          <a:p>
            <a:pPr algn="ctr"/>
            <a:r>
              <a:rPr lang="ru-RU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</a:t>
            </a:r>
            <a:r>
              <a:rPr lang="ru-RU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ежаттестационный</a:t>
            </a:r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период</a:t>
            </a:r>
            <a:endParaRPr lang="ru-RU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988840"/>
            <a:ext cx="813690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Муниципальный 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уровень</a:t>
            </a:r>
          </a:p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Грамота за достигнутые успехи, высокий профессионализм в деле подрастающего поколения </a:t>
            </a:r>
          </a:p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Российский 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уровень</a:t>
            </a:r>
          </a:p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Благодарность за активное участие в дошкольной педагогики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Международный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уровень</a:t>
            </a: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Благодарность за инициативу в распространении передового педагогического опыта дистанционном способом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86051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моё портфолио\награды пед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27321"/>
            <a:ext cx="4894312" cy="673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38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>
                <a:lumMod val="22000"/>
              </a:srgbClr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моё портфолио\коротк.инв.оп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040"/>
            <a:ext cx="4082909" cy="561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моё портфолио\коротк.ин.оп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2039"/>
            <a:ext cx="4082908" cy="561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66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моё портфолио\нагр.и поощ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7329"/>
            <a:ext cx="4030216" cy="554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E:\моё портфолио\награды и поощ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384" y="487329"/>
            <a:ext cx="4030216" cy="554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09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3183" y="1700808"/>
            <a:ext cx="893404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Повышение квалификации,</a:t>
            </a:r>
          </a:p>
          <a:p>
            <a:pPr algn="ctr"/>
            <a:r>
              <a:rPr lang="ru-RU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рофессиональная переподготовка</a:t>
            </a:r>
            <a:endParaRPr lang="ru-RU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691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в журнал\мри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4678288" cy="643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27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>
                <a:lumMod val="22000"/>
              </a:srgbClr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моё портфолио\коротк.ин.оп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2183"/>
            <a:ext cx="4752528" cy="65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61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>
                <a:lumMod val="22000"/>
              </a:srgbClr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80528" y="1460808"/>
            <a:ext cx="962506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Применение </a:t>
            </a:r>
          </a:p>
          <a:p>
            <a:pPr algn="ctr"/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</a:t>
            </a: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нформационно-коммуникативных</a:t>
            </a:r>
          </a:p>
          <a:p>
            <a:pPr algn="ctr"/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технологий</a:t>
            </a:r>
            <a:endParaRPr lang="ru-RU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349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>
                <a:lumMod val="22000"/>
              </a:srgbClr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моё портфолио\спр.икт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44" y="417983"/>
            <a:ext cx="4390256" cy="603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моё портфолио\икт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724" y="417983"/>
            <a:ext cx="4390256" cy="603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39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>
                <a:lumMod val="22000"/>
              </a:srgbClr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моё портфолио\икт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284984"/>
            <a:ext cx="2545809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моё портфолио\икт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45591" y="-442911"/>
            <a:ext cx="3094369" cy="425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25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>
                <a:lumMod val="22000"/>
              </a:srgbClr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5717" y="2132856"/>
            <a:ext cx="894828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Участие в инновационной</a:t>
            </a:r>
          </a:p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(экспериментальной) деятельности</a:t>
            </a:r>
            <a:endParaRPr lang="ru-RU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173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164</TotalTime>
  <Words>377</Words>
  <Application>Microsoft Office PowerPoint</Application>
  <PresentationFormat>Экран (4:3)</PresentationFormat>
  <Paragraphs>90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Администратор!</dc:creator>
  <cp:lastModifiedBy>USER</cp:lastModifiedBy>
  <cp:revision>18</cp:revision>
  <dcterms:created xsi:type="dcterms:W3CDTF">2017-02-14T07:37:54Z</dcterms:created>
  <dcterms:modified xsi:type="dcterms:W3CDTF">2017-02-17T06:03:53Z</dcterms:modified>
</cp:coreProperties>
</file>