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4" r:id="rId3"/>
    <p:sldId id="293" r:id="rId4"/>
    <p:sldId id="285" r:id="rId5"/>
    <p:sldId id="258" r:id="rId6"/>
    <p:sldId id="261" r:id="rId7"/>
    <p:sldId id="260" r:id="rId8"/>
    <p:sldId id="272" r:id="rId9"/>
    <p:sldId id="288" r:id="rId10"/>
    <p:sldId id="289" r:id="rId11"/>
    <p:sldId id="290" r:id="rId12"/>
    <p:sldId id="287" r:id="rId13"/>
    <p:sldId id="291" r:id="rId14"/>
    <p:sldId id="284" r:id="rId15"/>
    <p:sldId id="286" r:id="rId16"/>
    <p:sldId id="292" r:id="rId17"/>
    <p:sldId id="281" r:id="rId18"/>
    <p:sldId id="283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9F39-A5A9-4ADA-AD21-9447362983A5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77DF-7CD8-4556-AC56-CD1826883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877DF-7CD8-4556-AC56-CD18268839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4C3926-0E70-4986-8096-5DD89356771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02C956-6EA6-4A46-9C8C-1E77A61955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mrits.ru/img.php?aHR0cHM6Ly9pLnl0aW1nLmNvbS92aS9QT1hHbWpLSkF2TS9ocWRlZmF1bHQ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3"/>
            <a:ext cx="7143800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85728"/>
            <a:ext cx="79296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к занятию по ОБЖ к лексической теме </a:t>
            </a:r>
            <a:r>
              <a:rPr lang="ru-RU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 – человек!» 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младшей группы.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786454"/>
            <a:ext cx="77867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Составитель: </a:t>
            </a:r>
            <a:r>
              <a:rPr lang="ru-RU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Карсакова М.Г. </a:t>
            </a:r>
          </a:p>
          <a:p>
            <a:pPr algn="ctr"/>
            <a:r>
              <a:rPr lang="ru-RU" sz="28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МДОУ « Кизильский д/с № 3 /2017г./</a:t>
            </a:r>
            <a:endParaRPr lang="ru-RU" sz="28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934061.png"/>
          <p:cNvPicPr/>
          <p:nvPr/>
        </p:nvPicPr>
        <p:blipFill>
          <a:blip r:embed="rId2"/>
          <a:srcRect b="22589"/>
          <a:stretch>
            <a:fillRect/>
          </a:stretch>
        </p:blipFill>
        <p:spPr bwMode="auto">
          <a:xfrm>
            <a:off x="3357554" y="142852"/>
            <a:ext cx="5429288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221457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Со всех ног бросилась курочка к кузнецу: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 — Кузнец, кузнец, дай скорее хозяину хорошую косу. Хозяин даст коровушке травы, коровушка даст молока, хозяюшка даст мне маслица, я смажу петушку горлышко: подавился петушок бобовым зернышком.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1049365.png"/>
          <p:cNvPicPr/>
          <p:nvPr/>
        </p:nvPicPr>
        <p:blipFill>
          <a:blip r:embed="rId2"/>
          <a:srcRect b="12818"/>
          <a:stretch>
            <a:fillRect/>
          </a:stretch>
        </p:blipFill>
        <p:spPr bwMode="auto">
          <a:xfrm>
            <a:off x="1935605" y="105818"/>
            <a:ext cx="5272789" cy="66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29520" y="1500174"/>
            <a:ext cx="1500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Кузнец дал хозяину новую косу,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asskajem.ru/wp-content/uploads/2013/10/Petushok-i-bobovoe-zyornyishko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5715040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хозяин дал коровушке свежей травы,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labirint.ru/images/comments_pic/0837/01labadmu1221043748.jpg"/>
          <p:cNvPicPr/>
          <p:nvPr/>
        </p:nvPicPr>
        <p:blipFill>
          <a:blip r:embed="rId2"/>
          <a:srcRect t="39547" r="46645"/>
          <a:stretch>
            <a:fillRect/>
          </a:stretch>
        </p:blipFill>
        <p:spPr bwMode="auto">
          <a:xfrm>
            <a:off x="1571605" y="285728"/>
            <a:ext cx="650085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5460326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коровушка дала молока,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ochki-doma.ru/wp-content/uploads/2012/04/petushok-i-bobovoe-zernyishko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500858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14291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хозяюшка сбила масла, дала маслица курочке.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asskajem.ru/wp-content/uploads/2013/10/Petushok-i-bobovoe-zyornyishko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7358114" cy="5429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7715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Смазала курочка петушку горлышко. Бобовое зернышко проскочило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rosti.ru/patterns/00/00/2d/77f53fc560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7"/>
            <a:ext cx="6929486" cy="50227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428728" y="5551244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Петушок вскочил и во все горло закричал: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 — </a:t>
            </a:r>
            <a:r>
              <a:rPr lang="ru-RU" sz="2400" b="1" dirty="0" err="1" smtClean="0">
                <a:solidFill>
                  <a:srgbClr val="7030A0"/>
                </a:solidFill>
              </a:rPr>
              <a:t>Ку-ка-реку</a:t>
            </a:r>
            <a:r>
              <a:rPr lang="ru-RU" sz="2400" b="1" dirty="0" smtClean="0">
                <a:solidFill>
                  <a:srgbClr val="7030A0"/>
                </a:solidFill>
              </a:rPr>
              <a:t>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azvitie-krohi.ru/wp-content/uploads/2016/03/pravila-povedeniia-rebenka-za-stol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62000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slide.ru/images/1/7749/960/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786742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3.bp.blogspot.com/-pQZOxhBnVQc/UU4Ppsu7nSI/AAAAAAAAAdE/qP1OxBToOAI/s1600/kak-prigotovit-tvorog-dlya-rebe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762500" cy="4972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Приятного аппетита!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Цель</a:t>
            </a:r>
            <a:r>
              <a:rPr lang="ru-RU" sz="2400" b="1" i="1" u="sng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формировать у детей  осмысленное отношение  к ценности своего здоровья,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з</a:t>
            </a:r>
            <a:r>
              <a:rPr lang="ru-RU" sz="2400" b="1" dirty="0" smtClean="0"/>
              <a:t>акреплять знания правил поведения за столом;</a:t>
            </a:r>
            <a:endParaRPr lang="ru-RU" sz="2400" b="1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в</a:t>
            </a:r>
            <a:r>
              <a:rPr lang="ru-RU" sz="2400" b="1" dirty="0" smtClean="0"/>
              <a:t>оспитывать культуру приема пищи.</a:t>
            </a:r>
            <a:endParaRPr lang="ru-RU" sz="2400" b="1" dirty="0"/>
          </a:p>
        </p:txBody>
      </p:sp>
      <p:pic>
        <p:nvPicPr>
          <p:cNvPr id="7174" name="Picture 6" descr="http://sad15.obr46.ru/wp-content/uploads/sites/44/2016/12/901318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357430"/>
            <a:ext cx="3914775" cy="33718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sskajem.ru/wp-content/uploads/2012/06/Kak-kurochka-petushka-spas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7143800" cy="48339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15016"/>
            <a:ext cx="4669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Жили-были петушок да курочка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vmalish.com/sites/default/files/%20%D0%B8%20%D0%B1%D0%BE%D0%B1%D0%BE%D0%B2%D0%BE%D0%B5%20%D0%B7%D0%B5%D1%80%D0%BD%D1%8B%D1%88%D0%BA%D0%BE.png?14470992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4714908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43636" y="1357298"/>
            <a:ext cx="2428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Петушок всё торопился, всё торопился, а курочка знай себе приговаривает: -Петя, не торопись, не торопись!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rosti.ru/patterns/00/00/2d/7ab611b892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5786478" cy="6450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071546"/>
            <a:ext cx="1785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Клевал как-то петушок бобовые зернышки, да второпях и подавился.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50004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Подавился, не дышит, не слышит, словно мертвый лежит.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13314" name="Picture 2" descr="http://graphnet.ru/images/1513544_petushok-i-bobovoe-zernyshko-raskra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7358114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42852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Перепугалась курочка, бросилась к хозяйке, кричит:</a:t>
            </a:r>
            <a:br>
              <a:rPr lang="ru-RU" sz="2400" b="1" dirty="0" smtClean="0"/>
            </a:br>
            <a:r>
              <a:rPr lang="ru-RU" sz="2400" b="1" dirty="0" smtClean="0"/>
              <a:t> — Ох, хозяюшка, дай скорей маслица петушку горлышко смазать: подавился петушок бобовым зернышком.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85927"/>
            <a:ext cx="15001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Хозяйка говорит:</a:t>
            </a:r>
            <a:br>
              <a:rPr lang="ru-RU" sz="2400" b="1" dirty="0" smtClean="0"/>
            </a:br>
            <a:r>
              <a:rPr lang="ru-RU" sz="2400" b="1" dirty="0" smtClean="0"/>
              <a:t> — Беги скорей к коровушке, проси у нее молока, а я уж собью маслица.</a:t>
            </a:r>
            <a:endParaRPr lang="ru-RU" sz="2400" b="1" dirty="0"/>
          </a:p>
        </p:txBody>
      </p:sp>
      <p:sp>
        <p:nvSpPr>
          <p:cNvPr id="12292" name="AutoShape 4" descr="https://img-fotki.yandex.ru/get/5504/mihtimak.49/0_6d359_ddbe3d4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img-fotki.yandex.ru/get/5504/mihtimak.49/0_6d359_ddbe3d4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img-fotki.yandex.ru/get/5504/mihtimak.49/0_6d359_ddbe3d4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img-fotki.yandex.ru/get/5504/mihtimak.49/0_6d359_ddbe3d4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https://img-fotki.yandex.ru/get/5504/mihtimak.49/0_6d359_ddbe3d4d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4" name="Picture 16" descr="http://img-fotki.yandex.ru/get/5504/mihtimak.49/0_6d359_ddbe3d4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578647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5072074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Коровушка ей отвечает: </a:t>
            </a:r>
            <a:br>
              <a:rPr lang="ru-RU" sz="2000" b="1" dirty="0" smtClean="0"/>
            </a:br>
            <a:r>
              <a:rPr lang="ru-RU" sz="2000" b="1" dirty="0" smtClean="0"/>
              <a:t> — Ступай скорее к хозяину, пусть он принесет мне свежей травы.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290"/>
            <a:ext cx="22145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Бросилась курочка к корове:</a:t>
            </a:r>
            <a:br>
              <a:rPr lang="ru-RU" sz="2000" b="1" dirty="0" smtClean="0"/>
            </a:br>
            <a:r>
              <a:rPr lang="ru-RU" sz="2000" b="1" dirty="0" smtClean="0"/>
              <a:t> — Коровушка, голубушка, дай скорее молока, из молока хозяюшка собьет маслица, маслицем смажу петушку горлышко: подавился петушок бобовым зернышком.</a:t>
            </a:r>
            <a:br>
              <a:rPr lang="ru-RU" sz="2000" b="1" dirty="0" smtClean="0"/>
            </a:br>
            <a:endParaRPr lang="ru-RU" sz="20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357554" y="285728"/>
          <a:ext cx="5524529" cy="5078412"/>
        </p:xfrm>
        <a:graphic>
          <a:graphicData uri="http://schemas.openxmlformats.org/presentationml/2006/ole">
            <p:oleObj spid="_x0000_s1026" name="Документ" r:id="rId4" imgW="5953878" imgH="5079116" progId="Word.Document.12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xxlbook.ru/imgh973330.png"/>
          <p:cNvPicPr/>
          <p:nvPr/>
        </p:nvPicPr>
        <p:blipFill>
          <a:blip r:embed="rId2"/>
          <a:srcRect b="20642"/>
          <a:stretch>
            <a:fillRect/>
          </a:stretch>
        </p:blipFill>
        <p:spPr bwMode="auto">
          <a:xfrm>
            <a:off x="1357291" y="142852"/>
            <a:ext cx="5072097" cy="63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0826" y="214290"/>
            <a:ext cx="24288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Бежит курочка к хозяину: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 — Хозяин, хозяин, дай скорее коровушке свежей травы, коровушка даст молочка, из молочка хозяюшка собьет маслица, маслицем я смажу петушку горлышко: подавился петушок бобовым зернышком.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Хозяин говорит: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 — Беги скорей к кузнецу за косой.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359</TotalTime>
  <Words>160</Words>
  <Application>Microsoft Office PowerPoint</Application>
  <PresentationFormat>Экран (4:3)</PresentationFormat>
  <Paragraphs>25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Солнцестояние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150</cp:revision>
  <dcterms:created xsi:type="dcterms:W3CDTF">2017-02-02T01:02:49Z</dcterms:created>
  <dcterms:modified xsi:type="dcterms:W3CDTF">2017-02-05T04:53:14Z</dcterms:modified>
</cp:coreProperties>
</file>