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69" r:id="rId9"/>
    <p:sldId id="265" r:id="rId10"/>
    <p:sldId id="270" r:id="rId11"/>
    <p:sldId id="274" r:id="rId12"/>
    <p:sldId id="275" r:id="rId13"/>
    <p:sldId id="276" r:id="rId14"/>
    <p:sldId id="278" r:id="rId15"/>
    <p:sldId id="279" r:id="rId16"/>
    <p:sldId id="268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CB43F-5F6C-4122-BA45-7C5B1E3C4793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1404D-EFF3-436F-AA53-1BD15E432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404D-EFF3-436F-AA53-1BD15E432B7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8C5D-0276-461B-B9E9-D828E07F5E39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484C-D37E-47CF-90F7-86FA40EFD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8C5D-0276-461B-B9E9-D828E07F5E39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484C-D37E-47CF-90F7-86FA40EFD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8C5D-0276-461B-B9E9-D828E07F5E39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484C-D37E-47CF-90F7-86FA40EFD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8C5D-0276-461B-B9E9-D828E07F5E39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484C-D37E-47CF-90F7-86FA40EFD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8C5D-0276-461B-B9E9-D828E07F5E39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484C-D37E-47CF-90F7-86FA40EFD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8C5D-0276-461B-B9E9-D828E07F5E39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484C-D37E-47CF-90F7-86FA40EFD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8C5D-0276-461B-B9E9-D828E07F5E39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484C-D37E-47CF-90F7-86FA40EFD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8C5D-0276-461B-B9E9-D828E07F5E39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484C-D37E-47CF-90F7-86FA40EFD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8C5D-0276-461B-B9E9-D828E07F5E39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484C-D37E-47CF-90F7-86FA40EFD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8C5D-0276-461B-B9E9-D828E07F5E39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484C-D37E-47CF-90F7-86FA40EFD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8C5D-0276-461B-B9E9-D828E07F5E39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484C-D37E-47CF-90F7-86FA40EFD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98C5D-0276-461B-B9E9-D828E07F5E39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2484C-D37E-47CF-90F7-86FA40EFD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mbutik.ru/photos/kartinki-k-dnyu-zaschitnikov-dlya-detskogo-sada-79265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8572560" cy="60722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785794"/>
            <a:ext cx="78581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День защитника Отечества.</a:t>
            </a:r>
          </a:p>
          <a:p>
            <a:pPr algn="ctr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Презентация составлена Карсаковой М.Г</a:t>
            </a:r>
          </a:p>
          <a:p>
            <a:pPr algn="ctr"/>
            <a:r>
              <a:rPr lang="ru-RU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МДОУ «Кизильский д/с №3.</a:t>
            </a:r>
          </a:p>
          <a:p>
            <a:pPr algn="ctr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/2017г/.</a:t>
            </a:r>
            <a:endParaRPr lang="ru-RU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5848" name="Picture 8" descr="http://smayls.ru/data/smiles/animashki-transport-64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928934"/>
            <a:ext cx="2071702" cy="1726418"/>
          </a:xfrm>
          <a:prstGeom prst="rect">
            <a:avLst/>
          </a:prstGeom>
          <a:noFill/>
        </p:spPr>
      </p:pic>
      <p:pic>
        <p:nvPicPr>
          <p:cNvPr id="35850" name="Picture 10" descr="http://vamotkrytka.ru/_ph/2/2/65945437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02266">
            <a:off x="6572264" y="2643182"/>
            <a:ext cx="1704975" cy="457200"/>
          </a:xfrm>
          <a:prstGeom prst="rect">
            <a:avLst/>
          </a:prstGeom>
          <a:noFill/>
        </p:spPr>
      </p:pic>
      <p:pic>
        <p:nvPicPr>
          <p:cNvPr id="9218" name="Picture 2" descr="http://olegkury.narod.ru/img/gif_tanki/5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429132"/>
            <a:ext cx="3575454" cy="1666880"/>
          </a:xfrm>
          <a:prstGeom prst="rect">
            <a:avLst/>
          </a:prstGeom>
          <a:noFill/>
        </p:spPr>
      </p:pic>
      <p:pic>
        <p:nvPicPr>
          <p:cNvPr id="9222" name="Picture 6" descr="http://files.vector-images.com/clipart/ship_azzy2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0117">
            <a:off x="595452" y="2611157"/>
            <a:ext cx="2395350" cy="19162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142852"/>
            <a:ext cx="3155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Загадки: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2" y="642918"/>
            <a:ext cx="85725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 воде – железный кит,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Днем и ночью кит не спит,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Не до снов тому киту,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Днем и ночью на посту.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(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Корабль.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Смело в небе проплывает,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Обгоняя птиц полет.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Человек им управляет,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Что же это? (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Самолет.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Без разгона в высь взлетаю,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Стрекозу напоминаю,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Отправляюсь я в полет.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Что же это? (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Вертолет.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6" name="Picture 2" descr="http://amurskdetsad48.ucoz.ru/deti_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714356"/>
            <a:ext cx="4331511" cy="46672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Пехотинцы, танкисты, пограничники защищают  – сушу; </a:t>
            </a:r>
          </a:p>
        </p:txBody>
      </p:sp>
      <p:pic>
        <p:nvPicPr>
          <p:cNvPr id="3" name="Picture 2" descr="http://printonic.ru/uploads/images/2016/04/15/.tmb/thumb_img_5710ad779ddce_resize_900_5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071546"/>
            <a:ext cx="3286148" cy="2428892"/>
          </a:xfrm>
          <a:prstGeom prst="rect">
            <a:avLst/>
          </a:prstGeom>
          <a:noFill/>
        </p:spPr>
      </p:pic>
      <p:pic>
        <p:nvPicPr>
          <p:cNvPr id="4" name="Picture 4" descr="https://fs00.infourok.ru/images/doc/154/178308/hello_html_5687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786058"/>
            <a:ext cx="2210045" cy="3212206"/>
          </a:xfrm>
          <a:prstGeom prst="rect">
            <a:avLst/>
          </a:prstGeom>
          <a:noFill/>
        </p:spPr>
      </p:pic>
      <p:pic>
        <p:nvPicPr>
          <p:cNvPr id="5" name="Picture 6" descr="http://www.platcdarm.ru/wp-content/uploads/2011/07/00084896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14422"/>
            <a:ext cx="2571768" cy="30717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5643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лётчики защищают небо; </a:t>
            </a:r>
          </a:p>
        </p:txBody>
      </p:sp>
      <p:pic>
        <p:nvPicPr>
          <p:cNvPr id="29698" name="Picture 2" descr="https://ds03.infourok.ru/uploads/ex/0bbb/00009472-b3e726ba/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96514"/>
            <a:ext cx="7429552" cy="54471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5891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моряки и подводники – море.</a:t>
            </a:r>
            <a:endParaRPr lang="ru-RU" sz="32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52" name="AutoShape 8" descr="https://www.emodels.co.uk/media/catalog/product/cache/1/image/800x600/9df78eab33525d08d6e5fb8d27136e95/r/v/rvl051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4" name="AutoShape 10" descr="https://www.emodels.co.uk/media/catalog/product/cache/1/image/800x600/9df78eab33525d08d6e5fb8d27136e95/r/v/rvl051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6" name="AutoShape 12" descr="https://www.emodels.co.uk/media/catalog/product/cache/1/image/800x600/9df78eab33525d08d6e5fb8d27136e95/r/v/rvl051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60" name="Picture 16" descr="http://content.minimodelism.ru/clipart/models/32/big_4491-G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143380"/>
            <a:ext cx="3143272" cy="2357454"/>
          </a:xfrm>
          <a:prstGeom prst="rect">
            <a:avLst/>
          </a:prstGeom>
          <a:noFill/>
        </p:spPr>
      </p:pic>
      <p:pic>
        <p:nvPicPr>
          <p:cNvPr id="31762" name="Picture 18" descr="http://i.artfile.ru/1920x1080_731497_%5bwww.ArtFile.ru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3357586" cy="2305724"/>
          </a:xfrm>
          <a:prstGeom prst="rect">
            <a:avLst/>
          </a:prstGeom>
          <a:noFill/>
        </p:spPr>
      </p:pic>
      <p:pic>
        <p:nvPicPr>
          <p:cNvPr id="31764" name="Picture 20" descr="https://www.snariad.ru/wp-content/gallery/ships_gp-avia/_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357298"/>
            <a:ext cx="3500462" cy="2303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285720" y="243694"/>
            <a:ext cx="8572560" cy="60016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Моряки, летчики, пограничники охраняют нашу Родину. Зачем они это делают?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(Чтобы не было войны, был мир, мы росли и учились.)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Морякам, артиллеристам,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Пограничникам, связистам –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Всем, кто мир наш бережет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 границы стережет,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великие дела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Слава, слава и хвала!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7" name="Picture 3" descr="http://www.svadbuzz.ru/sites/default/files/imagecache/photo-big/users/1/photo/2016/48/C9bEhtgbQq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286124"/>
            <a:ext cx="2286016" cy="2906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raphnet.ru/images/824375_ramki-23-fevralya-p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001056" cy="64294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43240" y="714356"/>
            <a:ext cx="3714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Я хочу, чтоб все </a:t>
            </a:r>
            <a:r>
              <a:rPr lang="ru-RU" b="1" i="1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смеялись, </a:t>
            </a:r>
            <a:endParaRPr lang="ru-RU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Чтоб мечты всегда сбывались.</a:t>
            </a:r>
            <a:endParaRPr lang="ru-RU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Чтоб детям снились радостные сны,</a:t>
            </a:r>
            <a:endParaRPr lang="ru-RU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Чтоб утро добрым было,</a:t>
            </a:r>
            <a:endParaRPr lang="ru-RU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Чтобы люди не грустили,</a:t>
            </a:r>
            <a:endParaRPr lang="ru-RU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Чтобы не было </a:t>
            </a:r>
            <a:r>
              <a:rPr lang="ru-RU" b="1" i="1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войны! </a:t>
            </a:r>
            <a:endParaRPr lang="ru-RU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vadbuzz.ru/sites/default/files/imagecache/photo-big/users/1/photo/2016/48/a-qypseYQ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6643734" cy="64674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1" y="285728"/>
            <a:ext cx="1357322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</a:t>
            </a:r>
          </a:p>
          <a:p>
            <a:pPr algn="ctr"/>
            <a:endParaRPr lang="ru-RU" sz="3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</a:t>
            </a:r>
          </a:p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</a:t>
            </a:r>
          </a:p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</a:t>
            </a:r>
          </a:p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м!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derato.ucoz.ru/fevral/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358246" cy="55721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7358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85720" y="571480"/>
            <a:ext cx="8643998" cy="57554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Задачи:</a:t>
            </a:r>
            <a:endParaRPr kumimoji="0" lang="ru-RU" sz="4000" b="0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формировать у детей младшего возраста представления о Российской Армии и военной технике;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600" b="1" i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ф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ормировать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первые представления о празднике «День защитника Отечества»;</a:t>
            </a:r>
            <a:endParaRPr lang="ru-RU" sz="3600" b="1" i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воспитывать уважение к людям военных профессий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28596" y="214290"/>
            <a:ext cx="835824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Отечество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-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это наша Родина, страна. Она очень большая и красивая, в ней много полей, лесов, рек, озер, гор, маленьких и больших сел и городов.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Родина – значит родная, как мама и папа. Родина – место, где мы родились, страна в которой мы живём. Родина у каждого человека одна.  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pic>
        <p:nvPicPr>
          <p:cNvPr id="40965" name="Picture 5" descr="http://miass-online.ru/Content/images/site/images/news/title/2016/3/16/narisujj-rossiju-314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93184"/>
            <a:ext cx="7143800" cy="37504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 кто это – защитники Родины? (Солдаты, военные...)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Защитники Отечества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— это воины, которые защищают свой народ, свою Родину, Отечество от врагов. Это армия. У каждого народа, в каждой стране есть армия.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-Где служат солдаты? (В армии.)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3011" name="Picture 3" descr="http://www.v3toys.ru/kiwi-public-data/Kiwi_Img/145557601916222146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496"/>
            <a:ext cx="6429419" cy="37861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00034" y="285728"/>
            <a:ext cx="80724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Кого еще мы поздравляем в этот день? (Папу, дедушку, всех мальчиков) 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35" name="AutoShape 3" descr="http://pictureloop.ru/images/331609_muzhchiny-zaschitniki-otechest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7" name="Picture 5" descr="http://pictureloop.ru/images/331609_muzhchiny-zaschitniki-otechest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286676" cy="52339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Есть такая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профессия – Родину защищать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Скоро наши мальчики вырастут и пойдут в Армию служить. Они станут защитниками Отечества. А для этого надо быть сильным, ловким и смелым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5059" name="Picture 3" descr="http://lit-yaz.ru/pars_docs/refs/83/82376/82376_html_m1e0ef2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70813"/>
            <a:ext cx="5786478" cy="4763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42910" y="357166"/>
            <a:ext cx="264320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«Мы солдаты»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Мы солдаты, мы солдаты,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Бодрым шагом мы идем.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 нашу Армию, ребята,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Просто так не попадем.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Нужно быть умелым,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Сильным, ловким, смелым.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6083" name="Picture 3" descr="http://www.garmonya.net/content/image/23_html_m5e949c8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86124"/>
            <a:ext cx="2643270" cy="2643270"/>
          </a:xfrm>
          <a:prstGeom prst="rect">
            <a:avLst/>
          </a:prstGeom>
          <a:noFill/>
        </p:spPr>
      </p:pic>
      <p:pic>
        <p:nvPicPr>
          <p:cNvPr id="46085" name="Picture 5" descr="http://bobrovdou.ru/ds_3/images/1349229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643314"/>
            <a:ext cx="1829106" cy="2980182"/>
          </a:xfrm>
          <a:prstGeom prst="rect">
            <a:avLst/>
          </a:prstGeom>
          <a:noFill/>
        </p:spPr>
      </p:pic>
      <p:sp>
        <p:nvSpPr>
          <p:cNvPr id="3076" name="AutoShape 4" descr="https://arhivurokov.ru/multiurok/f/5/4/f54bc2a0e705139a78bb205dbc787c81b2175e5f/konkursno-ighrovaia-proghramma-nasha-armiia-samaia-sil-naia_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arhivurokov.ru/multiurok/f/5/4/f54bc2a0e705139a78bb205dbc787c81b2175e5f/konkursno-ighrovaia-proghramma-nasha-armiia-samaia-sil-naia_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arhivurokov.ru/multiurok/f/5/4/f54bc2a0e705139a78bb205dbc787c81b2175e5f/konkursno-ighrovaia-proghramma-nasha-armiia-samaia-sil-naia_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://www.playcast.ru/uploads/2016/02/19/1739117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0"/>
            <a:ext cx="1565497" cy="2473872"/>
          </a:xfrm>
          <a:prstGeom prst="rect">
            <a:avLst/>
          </a:prstGeom>
          <a:noFill/>
        </p:spPr>
      </p:pic>
      <p:sp>
        <p:nvSpPr>
          <p:cNvPr id="3106" name="AutoShape 34" descr="https://arhivurokov.ru/multiurok/f/5/4/f54bc2a0e705139a78bb205dbc787c81b2175e5f/konkursno-ighrovaia-proghramma-nasha-armiia-samaia-sil-naia_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8" name="AutoShape 36" descr="https://arhivurokov.ru/multiurok/f/5/4/f54bc2a0e705139a78bb205dbc787c81b2175e5f/konkursno-ighrovaia-proghramma-nasha-armiia-samaia-sil-naia_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10" name="Picture 38" descr="http://3.bp.blogspot.com/-TgtCM7djY18/VBnluNMkJqI/AAAAAAAAGa8/-a5zZdi5GY0/s1600/%D0%A0%D0%B8%D1%81%D1%83%D0%BD%D0%BE%D0%BA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071678"/>
            <a:ext cx="2017796" cy="2425601"/>
          </a:xfrm>
          <a:prstGeom prst="rect">
            <a:avLst/>
          </a:prstGeom>
          <a:noFill/>
        </p:spPr>
      </p:pic>
      <p:sp>
        <p:nvSpPr>
          <p:cNvPr id="3114" name="AutoShape 42" descr="http://graphnet.ru/images/1158590_indeicy-risunki-detsk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6" name="AutoShape 44" descr="http://graphnet.ru/images/1158590_indeicy-risunki-detsk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8" name="AutoShape 46" descr="https://www.family-port.ru/ScenariiKDnuZashitnikaOtechestv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20" name="AutoShape 48" descr="https://www.family-port.ru/ScenariiKDnuZashitnikaOtechestv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22" name="AutoShape 50" descr="https://www.family-port.ru/ScenariiKDnuZashitnikaOtechestv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://img-fotki.yandex.ru/get/9497/39663434.595/0_98ca2_32608376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142852"/>
            <a:ext cx="1278454" cy="18690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214290"/>
            <a:ext cx="664373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Беседа о военных профессиях: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Кто управляет самолетом, вертолетом? (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Летчик, пилот.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Кто управляет кораблем? (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Моряк,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капитан.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Кто управляет танком? (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Танкист.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27" name="Picture 3" descr="http://www.stihi.ru/pics/2015/05/31/132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28604"/>
            <a:ext cx="1719266" cy="1719267"/>
          </a:xfrm>
          <a:prstGeom prst="rect">
            <a:avLst/>
          </a:prstGeom>
          <a:noFill/>
        </p:spPr>
      </p:pic>
      <p:pic>
        <p:nvPicPr>
          <p:cNvPr id="4" name="Picture 2" descr="http://lisyonok.ucoz.ru/_ld/0/064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285992"/>
            <a:ext cx="2071702" cy="1686958"/>
          </a:xfrm>
          <a:prstGeom prst="rect">
            <a:avLst/>
          </a:prstGeom>
          <a:noFill/>
        </p:spPr>
      </p:pic>
      <p:sp>
        <p:nvSpPr>
          <p:cNvPr id="26631" name="AutoShape 7" descr="https://im0-tub-ru.yandex.net/i?id=8877c78014c60c5fd34d33b2f0aa9762&amp;n=33&amp;h=215&amp;w=2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3" name="Picture 9" descr="http://www.intelkot.ru/upload/273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4357694"/>
            <a:ext cx="1357322" cy="23010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411480"/>
            <a:ext cx="285752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-Н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 чем летают летчики? (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 самолетах, вертолетах.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-На чем плавают моряки? (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 кораблях.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-Чем управляют танкисты? (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Танками.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-Самолеты, вертолеты, корабли и танки называются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военной техникой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.</a:t>
            </a:r>
          </a:p>
        </p:txBody>
      </p:sp>
      <p:pic>
        <p:nvPicPr>
          <p:cNvPr id="2055" name="Picture 7" descr="http://pixelbrush.ru/uploads/posts/2012-08/1344955616_302637-alexfas01222222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85728"/>
            <a:ext cx="5715000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467</Words>
  <Application>Microsoft Office PowerPoint</Application>
  <PresentationFormat>Экран (4:3)</PresentationFormat>
  <Paragraphs>84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154</cp:revision>
  <dcterms:created xsi:type="dcterms:W3CDTF">2017-02-13T08:17:08Z</dcterms:created>
  <dcterms:modified xsi:type="dcterms:W3CDTF">2017-02-14T01:38:03Z</dcterms:modified>
</cp:coreProperties>
</file>