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1" r:id="rId3"/>
    <p:sldId id="261" r:id="rId4"/>
    <p:sldId id="262" r:id="rId5"/>
    <p:sldId id="268" r:id="rId6"/>
    <p:sldId id="273" r:id="rId7"/>
    <p:sldId id="274" r:id="rId8"/>
    <p:sldId id="275" r:id="rId9"/>
    <p:sldId id="276" r:id="rId10"/>
    <p:sldId id="277" r:id="rId11"/>
    <p:sldId id="278" r:id="rId12"/>
    <p:sldId id="267" r:id="rId13"/>
    <p:sldId id="282" r:id="rId14"/>
    <p:sldId id="286" r:id="rId15"/>
    <p:sldId id="280" r:id="rId16"/>
    <p:sldId id="281" r:id="rId17"/>
    <p:sldId id="284" r:id="rId18"/>
    <p:sldId id="283" r:id="rId19"/>
    <p:sldId id="279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D9CCDA-3B22-4814-8A19-30EDECF291B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8120F8-B71F-468A-A7E9-A3141CAA8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s://im1-tub-ru.yandex.net/i?id=b85effcd1e6890568f1d5cc3fb76c1a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6065"/>
            <a:ext cx="8643998" cy="657764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3286148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i="1" cap="none" spc="0" dirty="0" smtClean="0">
                <a:ln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Презентация составлена Карсаковой М.Г.</a:t>
            </a:r>
          </a:p>
          <a:p>
            <a:pPr algn="ctr"/>
            <a:endParaRPr lang="ru-RU" sz="2800" b="1" i="1" dirty="0" smtClean="0">
              <a:ln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</a:t>
            </a:r>
          </a:p>
          <a:p>
            <a:pPr algn="ctr"/>
            <a:r>
              <a:rPr lang="ru-RU" sz="28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Кизильский д/с№3»</a:t>
            </a:r>
          </a:p>
          <a:p>
            <a:pPr algn="ctr"/>
            <a:r>
              <a:rPr lang="ru-RU" sz="2400" b="1" i="1" cap="none" spc="0" dirty="0" smtClean="0">
                <a:ln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/2017г/.</a:t>
            </a:r>
            <a:endParaRPr lang="ru-RU" sz="2400" b="1" i="1" cap="none" spc="0" dirty="0">
              <a:ln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 rot="10800000" flipV="1">
            <a:off x="142844" y="142864"/>
            <a:ext cx="428628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Шуточная игра-перекличка с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детьми.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1.Встанет утром он с постели: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«Мама, ты  куда рубашку дела?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Где ботинки? Где носок? 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Есть у мамы такой сынок?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(Дети отвечают…)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2.Сам кроватку застелил,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цветочки сам полил,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Маме стол накрыть помог…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Есть у мамы такой сынок?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(Дети отвечают…)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3.Все игрушки раскидала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кричит: «Ой, я устала!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Прибираться не могу, я вам завтра помогу!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 хочу и точка!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Есть у мамы такая дочка?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(дети отвечают…)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4.А другие дочки – чудо! Перемыли всю посуду,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Накормили Мурку-кошку, хотя сами еще крошки,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Трудятся, стараются… Вам такие нравятся?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(Дети отвечают…)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3" name="Picture 3" descr="http://img-fotki.yandex.ru/get/6606/39663434.1ab/0_78c6d_a899dcf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0"/>
            <a:ext cx="2401745" cy="2560496"/>
          </a:xfrm>
          <a:prstGeom prst="rect">
            <a:avLst/>
          </a:prstGeom>
          <a:noFill/>
        </p:spPr>
      </p:pic>
      <p:pic>
        <p:nvPicPr>
          <p:cNvPr id="30725" name="Picture 5" descr="http://detsad-kitty.ru/uploads/posts/2014-08/1408961000_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5064" y="285728"/>
            <a:ext cx="2038936" cy="2643206"/>
          </a:xfrm>
          <a:prstGeom prst="rect">
            <a:avLst/>
          </a:prstGeom>
          <a:noFill/>
        </p:spPr>
      </p:pic>
      <p:pic>
        <p:nvPicPr>
          <p:cNvPr id="30727" name="Picture 7" descr="http://www.playcast.ru/uploads/2015/11/22/159966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928670"/>
            <a:ext cx="4024326" cy="4024326"/>
          </a:xfrm>
          <a:prstGeom prst="rect">
            <a:avLst/>
          </a:prstGeom>
          <a:noFill/>
        </p:spPr>
      </p:pic>
      <p:pic>
        <p:nvPicPr>
          <p:cNvPr id="30729" name="Picture 9" descr="http://www.materinstvo.ru/content/article_images/articles_12501/dejurnye-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30114" y="-8286832"/>
            <a:ext cx="12382500" cy="8572500"/>
          </a:xfrm>
          <a:prstGeom prst="rect">
            <a:avLst/>
          </a:prstGeom>
          <a:noFill/>
        </p:spPr>
      </p:pic>
      <p:pic>
        <p:nvPicPr>
          <p:cNvPr id="30731" name="Picture 11" descr="http://www.materinstvo.ru/content/article_images/articles_12501/dejurnye-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644890" y="-9144088"/>
            <a:ext cx="12382500" cy="8572500"/>
          </a:xfrm>
          <a:prstGeom prst="rect">
            <a:avLst/>
          </a:prstGeom>
          <a:noFill/>
        </p:spPr>
      </p:pic>
      <p:pic>
        <p:nvPicPr>
          <p:cNvPr id="30733" name="Picture 13" descr="http://www.materinstvo.ru/content/article_images/articles_12501/dejurnye-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000372"/>
            <a:ext cx="3363894" cy="2328850"/>
          </a:xfrm>
          <a:prstGeom prst="rect">
            <a:avLst/>
          </a:prstGeom>
          <a:noFill/>
        </p:spPr>
      </p:pic>
      <p:pic>
        <p:nvPicPr>
          <p:cNvPr id="30735" name="Picture 15" descr="http://www.playcast.ru/uploads/2016/02/28/1755757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371927"/>
            <a:ext cx="2102479" cy="24860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142852"/>
            <a:ext cx="364333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Д/игра«Отгадай загадку»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Это шарики на нити,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Вы примерить не хотите?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 любые ваши вкусы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маминой шкатулке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…(бусы)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 ушках маминых сверкают,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Цветом радуги играют,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Серебрятся капли-крошки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Украшения…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(серёжки)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Край её зову полями, 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Весь украшен он цветами.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Головной убор – загадка,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Ведь у мамы нашей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…(шляпка)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Брошен небрежно на спинку кровати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Старый, потрепанный мамин халатик.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Я подаю его бережно маме,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 почему - догадайтесь сами: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Если мама наденет халатик цветной,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Значит, весь вечер пробудет…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(со мной).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31747" name="Picture 3" descr="http://enigma.moy.su/Subj/atlantida/Glass_beads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0"/>
            <a:ext cx="2428892" cy="1714500"/>
          </a:xfrm>
          <a:prstGeom prst="rect">
            <a:avLst/>
          </a:prstGeom>
          <a:noFill/>
        </p:spPr>
      </p:pic>
      <p:pic>
        <p:nvPicPr>
          <p:cNvPr id="31749" name="Picture 5" descr="http://img-fotki.yandex.ru/get/5313/66124276.1a/0_63363_5255fc06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71546"/>
            <a:ext cx="1240878" cy="1285884"/>
          </a:xfrm>
          <a:prstGeom prst="rect">
            <a:avLst/>
          </a:prstGeom>
          <a:noFill/>
        </p:spPr>
      </p:pic>
      <p:pic>
        <p:nvPicPr>
          <p:cNvPr id="31751" name="Picture 7" descr="http://img-fotki.yandex.ru/get/6303/66124276.7b/0_71f93_f7b29cc2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35370">
            <a:off x="4067721" y="2143116"/>
            <a:ext cx="2521341" cy="1643074"/>
          </a:xfrm>
          <a:prstGeom prst="rect">
            <a:avLst/>
          </a:prstGeom>
          <a:noFill/>
        </p:spPr>
      </p:pic>
      <p:pic>
        <p:nvPicPr>
          <p:cNvPr id="31753" name="Picture 9" descr="http://www.naturalsilk.ru/products_pictures/halat_8-midl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6992" y="3286124"/>
            <a:ext cx="2015955" cy="32956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ru.yandex.net/i?id=78e4cdb1f78b0f24b4820e954dcd15c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09206" cy="58626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ukeytoys.ru/img/newcatalog/580/3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072494" cy="6429420"/>
          </a:xfrm>
          <a:prstGeom prst="rect">
            <a:avLst/>
          </a:prstGeom>
          <a:noFill/>
        </p:spPr>
      </p:pic>
      <p:pic>
        <p:nvPicPr>
          <p:cNvPr id="3" name="Picture 14" descr="http://f3.mylove.ru/c_2Po82aXZUeTEzX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72074"/>
            <a:ext cx="1453100" cy="1433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s00.infourok.ru/images/doc/224/24604/1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kartinki-vernisazh.ru/_ph/24/1/899052179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2508481" cy="2647142"/>
          </a:xfrm>
          <a:prstGeom prst="rect">
            <a:avLst/>
          </a:prstGeom>
          <a:noFill/>
        </p:spPr>
      </p:pic>
      <p:pic>
        <p:nvPicPr>
          <p:cNvPr id="32774" name="Picture 6" descr="http://www.playcast.ru/uploads/2016/10/31/203647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88364"/>
            <a:ext cx="2071702" cy="3369636"/>
          </a:xfrm>
          <a:prstGeom prst="rect">
            <a:avLst/>
          </a:prstGeom>
          <a:noFill/>
        </p:spPr>
      </p:pic>
      <p:pic>
        <p:nvPicPr>
          <p:cNvPr id="32776" name="Picture 8" descr="http://ipb.su/uploads/ipbsu/belapdimi/post-56-12671245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00438"/>
            <a:ext cx="2928958" cy="2767519"/>
          </a:xfrm>
          <a:prstGeom prst="rect">
            <a:avLst/>
          </a:prstGeom>
          <a:noFill/>
        </p:spPr>
      </p:pic>
      <p:pic>
        <p:nvPicPr>
          <p:cNvPr id="32778" name="Picture 10" descr="http://www.good-cook.ru/i/big/d/e/de58a8ca1aa5dbdc2013b8aaddf5764f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500438"/>
            <a:ext cx="2419350" cy="3086101"/>
          </a:xfrm>
          <a:prstGeom prst="rect">
            <a:avLst/>
          </a:prstGeom>
          <a:noFill/>
        </p:spPr>
      </p:pic>
      <p:pic>
        <p:nvPicPr>
          <p:cNvPr id="32780" name="Picture 12" descr="http://smiles2.server.33b.ru/35b44953f3c58d2a577da1814ae5257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214554"/>
            <a:ext cx="1609728" cy="2476504"/>
          </a:xfrm>
          <a:prstGeom prst="rect">
            <a:avLst/>
          </a:prstGeom>
          <a:noFill/>
        </p:spPr>
      </p:pic>
      <p:pic>
        <p:nvPicPr>
          <p:cNvPr id="9" name="Picture 13" descr="http://s16.rimg.info/3a5529c18f9ec5507c4ce1a39f8814d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28604"/>
            <a:ext cx="2157428" cy="2489340"/>
          </a:xfrm>
          <a:prstGeom prst="rect">
            <a:avLst/>
          </a:prstGeom>
          <a:noFill/>
        </p:spPr>
      </p:pic>
      <p:pic>
        <p:nvPicPr>
          <p:cNvPr id="32784" name="Picture 16" descr="http://www.clipartbest.com/cliparts/9c4/647/9c4647dgi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0"/>
            <a:ext cx="2691859" cy="25721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3.infourok.ru/uploads/ex/09f0/00032ab7-96770fb4/hello_html_6a478f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00372"/>
            <a:ext cx="3500462" cy="3429024"/>
          </a:xfrm>
          <a:prstGeom prst="rect">
            <a:avLst/>
          </a:prstGeom>
          <a:noFill/>
        </p:spPr>
      </p:pic>
      <p:pic>
        <p:nvPicPr>
          <p:cNvPr id="34820" name="Picture 4" descr="http://www.playcast.ru/uploads/2015/10/18/155051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936991" cy="2661366"/>
          </a:xfrm>
          <a:prstGeom prst="rect">
            <a:avLst/>
          </a:prstGeom>
          <a:noFill/>
        </p:spPr>
      </p:pic>
      <p:pic>
        <p:nvPicPr>
          <p:cNvPr id="34822" name="Picture 6" descr="http://www.playcast.ru/uploads/2015/10/18/155054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286124"/>
            <a:ext cx="2325360" cy="3321017"/>
          </a:xfrm>
          <a:prstGeom prst="rect">
            <a:avLst/>
          </a:prstGeom>
          <a:noFill/>
        </p:spPr>
      </p:pic>
      <p:sp>
        <p:nvSpPr>
          <p:cNvPr id="34824" name="AutoShape 8" descr="https://f3.mylove.ru/JjrRy16ky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6" name="AutoShape 10" descr="https://f3.mylove.ru/JjrRy16ky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7" name="Picture 11" descr="C:\Documents and Settings\Admin\Рабочий стол\JjrRy16ky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85728"/>
            <a:ext cx="2422820" cy="3000396"/>
          </a:xfrm>
          <a:prstGeom prst="rect">
            <a:avLst/>
          </a:prstGeom>
          <a:noFill/>
        </p:spPr>
      </p:pic>
      <p:pic>
        <p:nvPicPr>
          <p:cNvPr id="34831" name="Picture 15" descr="http://8sadic.ru/application/files/5314/4361/9634/0_ab68f_489badb4_orig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1000108"/>
            <a:ext cx="2190742" cy="2190742"/>
          </a:xfrm>
          <a:prstGeom prst="rect">
            <a:avLst/>
          </a:prstGeom>
          <a:noFill/>
        </p:spPr>
      </p:pic>
      <p:pic>
        <p:nvPicPr>
          <p:cNvPr id="34833" name="Picture 17" descr="http://solnihko.far.ru/images/sun02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402802">
            <a:off x="225715" y="75646"/>
            <a:ext cx="2805035" cy="26432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cdn.9appsdownloading.com/group1/M01/11/25/qIYBAFa7sViABzzTAAEQUz2eRIo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8215370" cy="51435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57148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Лучше нету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дружка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чем родная матушка!</a:t>
            </a:r>
            <a:endParaRPr lang="ru-RU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0-tub-ru.yandex.net/i?id=f073baef0c34e9b466388d3cfc39b5c0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05325"/>
            <a:ext cx="8572500" cy="2138385"/>
          </a:xfrm>
          <a:prstGeom prst="rect">
            <a:avLst/>
          </a:prstGeom>
          <a:noFill/>
        </p:spPr>
      </p:pic>
      <p:pic>
        <p:nvPicPr>
          <p:cNvPr id="36868" name="Picture 4" descr="https://im2-tub-ru.yandex.net/i?id=dd4a21a5206198315169a56e43e6ee9a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643998" cy="45576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2066" y="571480"/>
            <a:ext cx="38576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Каждый по-своему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Маму поздравит,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Слушайте, слушайте, как: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Бе-бе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—( кто?)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барашки,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Чив-чирик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— ( кто?)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пташки,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 медвежата 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(как?):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э-э-э!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Каждый по-своему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Маму поздравит,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Слушайте, слушайте, как: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Мяу — 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 кто? )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котята,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Ав-ав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— 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 кто?)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щенята,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 жеребята </a:t>
            </a:r>
            <a:r>
              <a:rPr lang="ru-RU" sz="20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как?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ru-RU" sz="20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и-го-го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!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Милую мамочку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Все мы поздравим!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3794" name="Picture 2" descr="https://im1-tub-ru.yandex.net/i?id=aadc8b1f73e97ab2c5139405b926830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4786347" cy="41434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643445"/>
            <a:ext cx="4786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Каждый по-своему</a:t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Маму поздравит».</a:t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Слушайте, слушайте, как:</a:t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Му-у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—  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(кто?)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телята,</a:t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Пи-и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—( кто?)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мышата,</a:t>
            </a:r>
            <a:b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 поросят </a:t>
            </a:r>
            <a:r>
              <a:rPr lang="ru-RU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(как?) -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хрю-хрю!</a:t>
            </a:r>
            <a:endParaRPr lang="ru-RU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1714488"/>
            <a:ext cx="36433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Наступила весна. В начале весны есть чудесный праздник. Праздник самых любимых, красивых, ласковых и добрых мам. Называется он Женский день 8 марта.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531" name="Picture 3" descr="http://sobiratelzvezd.ru/wp-content/uploads/2008/03/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14374"/>
            <a:ext cx="4510538" cy="56578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h4ghegdomyn.ucoz.ru/PIC/pic/z1112187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2571744"/>
            <a:ext cx="62647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праздником!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galerey-room.ru/images/230438_14116718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6479">
            <a:off x="47171" y="277072"/>
            <a:ext cx="2068317" cy="23549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edu.mari.ru/mouo-medvedevo/do5/DocLib4/%D0%94%D0%BB%D1%8F%20%D0%BD%D0%BE%D0%B2%D0%BE%D1%81%D1%82%D0%B5%D0%B9/8%20%D0%BC%D0%B0%D1%80%D1%8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286412" cy="6181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29322" y="1285860"/>
            <a:ext cx="28575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2060"/>
                </a:solidFill>
              </a:rPr>
              <a:t>Цель: </a:t>
            </a:r>
            <a:endParaRPr lang="ru-RU" sz="2400" b="1" i="1" u="sng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-расширять </a:t>
            </a:r>
            <a:r>
              <a:rPr lang="ru-RU" sz="2400" b="1" dirty="0">
                <a:solidFill>
                  <a:srgbClr val="002060"/>
                </a:solidFill>
              </a:rPr>
              <a:t>представления детей о весеннем празднике – 8 Марта.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- Воспитывать </a:t>
            </a:r>
            <a:r>
              <a:rPr lang="ru-RU" sz="2400" b="1" dirty="0">
                <a:solidFill>
                  <a:srgbClr val="002060"/>
                </a:solidFill>
              </a:rPr>
              <a:t>уважительное отношение ко всем </a:t>
            </a:r>
            <a:r>
              <a:rPr lang="ru-RU" sz="2400" b="1" dirty="0" smtClean="0">
                <a:solidFill>
                  <a:srgbClr val="002060"/>
                </a:solidFill>
              </a:rPr>
              <a:t>женщинам.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800" b="1" i="1" dirty="0">
                <a:solidFill>
                  <a:srgbClr val="002060"/>
                </a:solidFill>
              </a:rPr>
              <a:t>8</a:t>
            </a:r>
            <a:r>
              <a:rPr lang="ru-RU" sz="2800" b="1" i="1" dirty="0" smtClean="0">
                <a:solidFill>
                  <a:srgbClr val="002060"/>
                </a:solidFill>
              </a:rPr>
              <a:t> марта поздравляют всех </a:t>
            </a:r>
            <a:r>
              <a:rPr lang="ru-RU" sz="2800" b="1" i="1" dirty="0">
                <a:solidFill>
                  <a:srgbClr val="002060"/>
                </a:solidFill>
              </a:rPr>
              <a:t>мам, бабушек и девочек с женским праздником.</a:t>
            </a:r>
          </a:p>
        </p:txBody>
      </p:sp>
      <p:pic>
        <p:nvPicPr>
          <p:cNvPr id="32770" name="Picture 2" descr="https://im0-tub-ru.yandex.net/i?id=4633eef4b9182febbc9d2416b11896b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21537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5d809a0ea923c78f8674ab63eaaaaad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7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3.infourok.ru/uploads/ex/0f24/000356fb-b87c1340/hello_html_m4f1e25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505325" cy="6029326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143504" y="500042"/>
            <a:ext cx="371477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   Загадки про маму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рифмованным</a:t>
            </a:r>
            <a:r>
              <a:rPr kumimoji="0" lang="ru-RU" b="0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ответом.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ahoma" pitchFamily="34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Не боюсь грозы ни грамма,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Коль со мною рядом…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(мама).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Нет в квартире грязи, хлама,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Убрала всё чисто…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(мама).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Борщ в тарелке вкусный самый,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Так готовит только…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(мама).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Перед сном, надев пижаму,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Почитать мы просим…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(маму).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Угодит шалун коль в яму,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Будет звать на помощь…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(маму).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Громко сын играет гамму,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Это радует лишь…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(маму).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435771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Узнают всё по глазам,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Обмануть нам трудно...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Тем детишкам стыд и срам,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Кто своих обидел…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(мам).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В цирке новая программа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Нам билеты купит…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(мама).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У слона, гиппопотама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Тоже добрая есть…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(мама).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Подарки своими руками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На праздник сделаем мы …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(маме).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Песню с добрыми словами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Сочиним любимой …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(маме).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С папой ходим за цветами,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Любим их дарить мы…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(маме).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Испечем мы </a:t>
            </a:r>
            <a:r>
              <a:rPr lang="ru-RU" dirty="0" err="1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тортик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сами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И на нём напишем: «…»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(Маме).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Когда вы, детки, с синяками,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Больней всего не вам, а...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(маме).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Если доченька упряма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Зря не ставят по углам,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Не сердите добрых… </a:t>
            </a:r>
            <a:r>
              <a:rPr lang="ru-RU" i="1" dirty="0" smtClean="0">
                <a:solidFill>
                  <a:srgbClr val="002060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(мам).</a:t>
            </a:r>
            <a:endParaRPr lang="ru-RU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</a:endParaRPr>
          </a:p>
        </p:txBody>
      </p:sp>
      <p:pic>
        <p:nvPicPr>
          <p:cNvPr id="27650" name="Picture 2" descr="https://im3-tub-ru.yandex.net/i?id=ef1ed2138dab4334b5ed200751aa51cb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429156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 rot="10800000" flipV="1">
            <a:off x="5357818" y="172433"/>
            <a:ext cx="335758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Д/и « Доскажи словечко».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 стихотворению «Мамочка»/.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пpишёл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ко мне с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yтpа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сказал: "Вставать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поpа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"?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Кашy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кто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yспел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сваpить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Чаю -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пиалy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налить?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косички мне заплёл?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Целый дом один подмёл?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цветов в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садy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наpвал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меня поцеловал?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pебячий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любит смех?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Кто на свете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лyчше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всех?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Мамочка.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7" name="Picture 5" descr="http://56.xn--80aadkum9bf.xn--p1ai/wp-content/uploads/2015/11/S-dnem-mater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4444963" cy="54641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1571612"/>
            <a:ext cx="30718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Кто вас, дети, крепко любит?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Кто вас нежно приголубит?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Книжки вам читает,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Песни распевает?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Кто вас обнимает,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Хвалит и ласкает?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Скажем громко, скажем прямо.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Всем известно, это…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/Мама!/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699" name="Picture 3" descr="http://previews.123rf.com/images/kakigori/kakigori1308/kakigori130800009/21438635-Pretty-young-mother-holding-and-hugging-her-cute-little-daughter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57166"/>
            <a:ext cx="5500726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261</TotalTime>
  <Words>429</Words>
  <Application>Microsoft Office PowerPoint</Application>
  <PresentationFormat>Экран (4:3)</PresentationFormat>
  <Paragraphs>100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140</cp:revision>
  <dcterms:created xsi:type="dcterms:W3CDTF">2017-02-23T08:49:18Z</dcterms:created>
  <dcterms:modified xsi:type="dcterms:W3CDTF">2017-02-25T04:48:48Z</dcterms:modified>
</cp:coreProperties>
</file>