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6" r:id="rId11"/>
    <p:sldId id="277" r:id="rId12"/>
    <p:sldId id="279" r:id="rId13"/>
    <p:sldId id="281" r:id="rId14"/>
    <p:sldId id="297" r:id="rId15"/>
    <p:sldId id="298" r:id="rId16"/>
    <p:sldId id="300" r:id="rId17"/>
    <p:sldId id="299" r:id="rId18"/>
    <p:sldId id="302" r:id="rId19"/>
    <p:sldId id="301" r:id="rId20"/>
    <p:sldId id="303" r:id="rId21"/>
    <p:sldId id="304" r:id="rId22"/>
    <p:sldId id="306" r:id="rId23"/>
    <p:sldId id="305" r:id="rId24"/>
    <p:sldId id="291" r:id="rId25"/>
    <p:sldId id="293" r:id="rId26"/>
    <p:sldId id="29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1BBA-ACFC-47FC-BDFF-1697EC494834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88AA-42B0-4184-9BC1-00F2293BC5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919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1BBA-ACFC-47FC-BDFF-1697EC494834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88AA-42B0-4184-9BC1-00F2293BC5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207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1BBA-ACFC-47FC-BDFF-1697EC494834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88AA-42B0-4184-9BC1-00F2293BC5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771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1BBA-ACFC-47FC-BDFF-1697EC494834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88AA-42B0-4184-9BC1-00F2293BC5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86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1BBA-ACFC-47FC-BDFF-1697EC494834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88AA-42B0-4184-9BC1-00F2293BC5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651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1BBA-ACFC-47FC-BDFF-1697EC494834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88AA-42B0-4184-9BC1-00F2293BC5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715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1BBA-ACFC-47FC-BDFF-1697EC494834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88AA-42B0-4184-9BC1-00F2293BC5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473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1BBA-ACFC-47FC-BDFF-1697EC494834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88AA-42B0-4184-9BC1-00F2293BC5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5232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1BBA-ACFC-47FC-BDFF-1697EC494834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88AA-42B0-4184-9BC1-00F2293BC5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845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1BBA-ACFC-47FC-BDFF-1697EC494834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88AA-42B0-4184-9BC1-00F2293BC5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7345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1BBA-ACFC-47FC-BDFF-1697EC494834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88AA-42B0-4184-9BC1-00F2293BC5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8341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51BBA-ACFC-47FC-BDFF-1697EC494834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D88AA-42B0-4184-9BC1-00F2293BC5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523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Лиза\Desktop\23 февраля\23-fevralya_3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408"/>
            <a:ext cx="8568952" cy="61109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5427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Лиза\Desktop\i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8640960" cy="6143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71233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Лиза\Desktop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8286808" cy="6264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1024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Лиза\Desktop\i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632848" cy="5544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68693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Лиза\Desktop\i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571480"/>
            <a:ext cx="8286808" cy="5161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63814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544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Мои документы\23 ФЕВРАЛЯ\сапёр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214290"/>
            <a:ext cx="8429684" cy="6274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Бей врага танки</a:t>
            </a:r>
            <a:endParaRPr lang="ru-RU" dirty="0"/>
          </a:p>
        </p:txBody>
      </p:sp>
      <p:pic>
        <p:nvPicPr>
          <p:cNvPr id="2050" name="Picture 2" descr="C:\Documents and Settings\Admin\Мои документы\23 ФЕВРАЛЯ\сапер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7870"/>
            <a:ext cx="8286808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Мои документы\23 ФЕВРАЛЯ\3846609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077" y="285727"/>
            <a:ext cx="8431765" cy="6052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салют</a:t>
            </a:r>
            <a:endParaRPr lang="ru-RU" dirty="0"/>
          </a:p>
        </p:txBody>
      </p:sp>
      <p:pic>
        <p:nvPicPr>
          <p:cNvPr id="4098" name="Picture 2" descr="C:\Documents and Settings\Admin\Мои документы\23 ФЕВРАЛЯ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877" y="285727"/>
            <a:ext cx="8322527" cy="6073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Мои документы\23 ФЕВРАЛЯ\тан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9681" y="285728"/>
            <a:ext cx="8403503" cy="5840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Documents and Settings\Admin\Мои документы\23 ФЕВРАЛЯ\танк немецкий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60634" cy="59330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9" name="Picture 7" descr="C:\Users\Лиза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8286808" cy="5735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8294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Admin\Мои документы\23 ФЕВРАЛЯ\i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7620" y="357166"/>
            <a:ext cx="8187784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Admin\Мои документы\23 ФЕВРАЛЯ\1304974580776foto206520let2015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9130"/>
            <a:ext cx="8286808" cy="603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Admin\Мои документы\23 ФЕВРАЛЯ\135327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2478" y="257556"/>
            <a:ext cx="8361488" cy="5957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Admin\Мои документы\23 ФЕВРАЛЯ\салю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86808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9001156" cy="623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Лиза\Desktop\iCAATKLR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064895" cy="5328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75301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Лиза\Desktop\iCAO304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76672"/>
            <a:ext cx="7992888" cy="5832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76283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Лиза\Desktop\23 февраля\i (53)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136904" cy="5688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68910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Лиза\Desktop\i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8286808" cy="5879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72973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Лиза\Desktop\i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32656"/>
            <a:ext cx="8319869" cy="6120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55200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Лиза\Desktop\i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136904" cy="5688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53864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5" name="Picture 5" descr="C:\Users\Лиза\Desktop\i (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848872" cy="5616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87220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Лиза\Desktop\i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8350647" cy="5759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00028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C:\Users\Лиза\Desktop\i (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728"/>
            <a:ext cx="8496944" cy="5951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12980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9" name="Picture 3" descr="C:\Users\Лиза\Desktop\i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92888" cy="5832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71324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4</Words>
  <Application>Microsoft Office PowerPoint</Application>
  <PresentationFormat>Экран (4:3)</PresentationFormat>
  <Paragraphs>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Лиза</dc:creator>
  <cp:lastModifiedBy>Admin</cp:lastModifiedBy>
  <cp:revision>23</cp:revision>
  <dcterms:created xsi:type="dcterms:W3CDTF">2013-02-17T05:02:32Z</dcterms:created>
  <dcterms:modified xsi:type="dcterms:W3CDTF">2017-02-27T04:57:10Z</dcterms:modified>
</cp:coreProperties>
</file>