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6" r:id="rId4"/>
    <p:sldId id="258" r:id="rId5"/>
    <p:sldId id="259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786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solidFill>
          <a:srgbClr val="92D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4" descr="D:\Лидия\слайд-шоу\proShowProducer 5 версия\23 февраля\Новая папка\8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993687"/>
            <a:ext cx="1473151" cy="169652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мпас\Pictures\блестки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08520" y="-113794"/>
            <a:ext cx="9361040" cy="69991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92FC-15ED-4AD2-97E1-A4C37AE59A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8CDB1-0DC9-465A-8E72-C8513C62CB7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804139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:\Лидия\слайд-шоу\proShowProducer 5 версия\23 февраля\Новая папка\8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832715"/>
            <a:ext cx="2481263" cy="2857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«ДЕНЬ ЗАЩИТНИКОВ ОТЕЧЕСТВА»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072608" cy="17526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/>
              <a:t>МБДОУ «Советский детский сад №2</a:t>
            </a:r>
          </a:p>
          <a:p>
            <a:pPr algn="r"/>
            <a:r>
              <a:rPr lang="ru-RU" dirty="0"/>
              <a:t> «Берёзка»</a:t>
            </a:r>
          </a:p>
          <a:p>
            <a:pPr algn="r"/>
            <a:r>
              <a:rPr lang="ru-RU" dirty="0"/>
              <a:t>Средняя группа </a:t>
            </a:r>
            <a:r>
              <a:rPr lang="ru-RU" dirty="0" smtClean="0"/>
              <a:t>«Г»</a:t>
            </a:r>
            <a:endParaRPr lang="ru-RU" dirty="0"/>
          </a:p>
          <a:p>
            <a:pPr algn="r"/>
            <a:r>
              <a:rPr lang="ru-RU" dirty="0"/>
              <a:t>Воспитатели:</a:t>
            </a:r>
          </a:p>
          <a:p>
            <a:pPr algn="r"/>
            <a:r>
              <a:rPr lang="ru-RU" dirty="0" smtClean="0"/>
              <a:t>Абдуллаева Э.А.</a:t>
            </a:r>
            <a:endParaRPr lang="ru-RU" dirty="0"/>
          </a:p>
          <a:p>
            <a:pPr algn="r"/>
            <a:r>
              <a:rPr lang="ru-RU" dirty="0" err="1"/>
              <a:t>Пенькова</a:t>
            </a:r>
            <a:r>
              <a:rPr lang="ru-RU" dirty="0"/>
              <a:t> Е.А.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714375" cy="1190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339536"/>
            <a:ext cx="2232248" cy="13716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839" y="4941168"/>
            <a:ext cx="1541800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6597352"/>
            <a:ext cx="8661648" cy="5960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/>
                <a:ea typeface="+mn-ea"/>
                <a:cs typeface="+mn-cs"/>
              </a:rPr>
              <a:t> 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115" y="764704"/>
            <a:ext cx="7568981" cy="5328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987" y="-11452"/>
            <a:ext cx="1562274" cy="30145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-11452"/>
            <a:ext cx="1490266" cy="28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81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048671" cy="13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002060"/>
                </a:solidFill>
              </a:rPr>
              <a:t>В феврале холодном, зимнем</a:t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>День особый, важный есть -</a:t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>Всем защитникам России</a:t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>Воздаём хвалу и честь!</a:t>
            </a:r>
            <a:r>
              <a:rPr lang="ru-RU" sz="1800" b="1" i="1" dirty="0"/>
              <a:t/>
            </a:r>
            <a:br>
              <a:rPr lang="ru-RU" sz="1800" b="1" i="1" dirty="0"/>
            </a:br>
            <a:endParaRPr lang="ru-RU" sz="18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17232"/>
            <a:ext cx="1185949" cy="118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:\Profile\Desktop\лена\ПРЕЗЕНТАЦИИ\фото для презентаций\IMG_20170220_102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250" y="1628800"/>
            <a:ext cx="6912768" cy="459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565" y="1363290"/>
            <a:ext cx="7450137" cy="512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41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68135"/>
            <a:ext cx="3168352" cy="23622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Почему сегодня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Весело с утра?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Почему вприпрыжку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Скачет детвора?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Потому что праздник,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Поздравляем вас!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010" y="404664"/>
            <a:ext cx="3920918" cy="2618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573016"/>
            <a:ext cx="3744416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011" y="3635236"/>
            <a:ext cx="4260462" cy="296211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4608512" cy="3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844" y="3212975"/>
            <a:ext cx="4400683" cy="361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5"/>
            <a:ext cx="4932040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4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4400" cy="113813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316511" cy="23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4187956" cy="314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96652"/>
            <a:ext cx="4235962" cy="317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6816" y="3645024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304257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9855550_4273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72399" y="-142900"/>
            <a:ext cx="3371601" cy="3314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786182" y="357166"/>
            <a:ext cx="2786082" cy="15240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63500">
              <a:bevelT w="6350"/>
              <a:bevelB w="184150"/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ru-RU" sz="1600" dirty="0">
                <a:ln w="31750" cap="sq">
                  <a:solidFill>
                    <a:schemeClr val="tx1"/>
                  </a:solidFill>
                  <a:bevel/>
                </a:ln>
                <a:solidFill>
                  <a:srgbClr val="00B0F0"/>
                </a:solidFill>
                <a:effectLst>
                  <a:reflection stA="45000" endPos="0" dist="50800" dir="5400000" sy="-100000" algn="bl" rotWithShape="0"/>
                </a:effectLst>
                <a:latin typeface="Cambria"/>
              </a:rPr>
              <a:t>Солнце светит, ветры дуют, </a:t>
            </a:r>
          </a:p>
          <a:p>
            <a:pPr lvl="0" algn="ctr">
              <a:lnSpc>
                <a:spcPct val="150000"/>
              </a:lnSpc>
            </a:pPr>
            <a:r>
              <a:rPr lang="ru-RU" sz="1600" dirty="0">
                <a:ln w="31750" cap="sq">
                  <a:solidFill>
                    <a:schemeClr val="tx1"/>
                  </a:solidFill>
                  <a:bevel/>
                </a:ln>
                <a:solidFill>
                  <a:srgbClr val="00B0F0"/>
                </a:solidFill>
                <a:effectLst>
                  <a:reflection stA="45000" endPos="0" dist="50800" dir="5400000" sy="-100000" algn="bl" rotWithShape="0"/>
                </a:effectLst>
                <a:latin typeface="Cambria"/>
              </a:rPr>
              <a:t>Ливни льются над Россией, </a:t>
            </a:r>
          </a:p>
          <a:p>
            <a:pPr lvl="0" algn="ctr">
              <a:lnSpc>
                <a:spcPct val="150000"/>
              </a:lnSpc>
            </a:pPr>
            <a:r>
              <a:rPr lang="ru-RU" sz="1600" dirty="0">
                <a:ln w="31750" cap="sq">
                  <a:solidFill>
                    <a:schemeClr val="tx1"/>
                  </a:solidFill>
                  <a:bevel/>
                </a:ln>
                <a:solidFill>
                  <a:srgbClr val="00B0F0"/>
                </a:solidFill>
                <a:effectLst>
                  <a:reflection stA="45000" endPos="0" dist="50800" dir="5400000" sy="-100000" algn="bl" rotWithShape="0"/>
                </a:effectLst>
                <a:latin typeface="Cambria"/>
              </a:rPr>
              <a:t>В небе радуга цветная –</a:t>
            </a:r>
          </a:p>
          <a:p>
            <a:pPr lvl="0" algn="ctr">
              <a:lnSpc>
                <a:spcPct val="150000"/>
              </a:lnSpc>
            </a:pPr>
            <a:r>
              <a:rPr lang="ru-RU" sz="1600" dirty="0">
                <a:ln w="31750" cap="sq">
                  <a:solidFill>
                    <a:schemeClr val="tx1"/>
                  </a:solidFill>
                  <a:bevel/>
                </a:ln>
                <a:solidFill>
                  <a:srgbClr val="00B0F0"/>
                </a:solidFill>
                <a:effectLst>
                  <a:reflection stA="45000" endPos="0" dist="50800" dir="5400000" sy="-100000" algn="bl" rotWithShape="0"/>
                </a:effectLst>
                <a:latin typeface="Cambria"/>
              </a:rPr>
              <a:t>Нет земли красивей!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9848"/>
            <a:ext cx="730830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3323860" cy="249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780928"/>
            <a:ext cx="3288726" cy="256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780928"/>
            <a:ext cx="3131839" cy="256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077072"/>
            <a:ext cx="3923661" cy="346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548680"/>
            <a:ext cx="27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Пусть царит на всей земле</a:t>
            </a:r>
          </a:p>
          <a:p>
            <a:r>
              <a:rPr lang="ru-RU" dirty="0"/>
              <a:t>Мир для человечества!</a:t>
            </a:r>
          </a:p>
          <a:p>
            <a:r>
              <a:rPr lang="ru-RU" dirty="0"/>
              <a:t>Пусть салют цветет зимой</a:t>
            </a:r>
          </a:p>
          <a:p>
            <a:r>
              <a:rPr lang="ru-RU" dirty="0"/>
              <a:t>Для солдат отечества!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5323973" cy="3019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317186"/>
            <a:ext cx="5526360" cy="41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5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00" y="103173"/>
            <a:ext cx="5974598" cy="334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692696"/>
            <a:ext cx="4824536" cy="2417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8635" y="3789040"/>
            <a:ext cx="4953805" cy="261877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5975350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0192" y="404664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люди на большой планете</a:t>
            </a:r>
          </a:p>
          <a:p>
            <a:r>
              <a:rPr lang="ru-RU" dirty="0" smtClean="0"/>
              <a:t>Должны </a:t>
            </a:r>
            <a:r>
              <a:rPr lang="ru-RU" dirty="0"/>
              <a:t>всегда дружить.</a:t>
            </a:r>
          </a:p>
          <a:p>
            <a:r>
              <a:rPr lang="ru-RU" dirty="0" smtClean="0"/>
              <a:t>Должны </a:t>
            </a:r>
            <a:r>
              <a:rPr lang="ru-RU" dirty="0"/>
              <a:t>смеяться дети</a:t>
            </a:r>
          </a:p>
          <a:p>
            <a:r>
              <a:rPr lang="ru-RU" dirty="0" smtClean="0"/>
              <a:t>И </a:t>
            </a:r>
            <a:r>
              <a:rPr lang="ru-RU" dirty="0"/>
              <a:t>в мирном мире жить.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548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221088"/>
            <a:ext cx="2952329" cy="237626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900" dirty="0">
                <a:solidFill>
                  <a:srgbClr val="FF0000"/>
                </a:solidFill>
              </a:rPr>
              <a:t>Я построю самолёт, 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rgbClr val="FF0000"/>
                </a:solidFill>
              </a:rPr>
              <a:t>Шлем надену, и в полёт. 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rgbClr val="FF0000"/>
                </a:solidFill>
              </a:rPr>
              <a:t>Сквозь волнистые туманы, 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rgbClr val="FF0000"/>
                </a:solidFill>
              </a:rPr>
              <a:t>Полечу в другие страны. 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rgbClr val="FF0000"/>
                </a:solidFill>
              </a:rPr>
              <a:t>Над морями и лесами , 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rgbClr val="FF0000"/>
                </a:solidFill>
              </a:rPr>
              <a:t>Над горами и полями, 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rgbClr val="FF0000"/>
                </a:solidFill>
              </a:rPr>
              <a:t>Облечу весь шар земной, 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rgbClr val="FF0000"/>
                </a:solidFill>
              </a:rPr>
              <a:t>А потом вернусь домой!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780" y="476672"/>
            <a:ext cx="3865141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7922" y="3212976"/>
            <a:ext cx="4067944" cy="305095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881" y="75715"/>
            <a:ext cx="2994025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186" y="0"/>
            <a:ext cx="4464496" cy="371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0753" y="2747421"/>
            <a:ext cx="4787044" cy="398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48877"/>
            <a:ext cx="14287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88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784" y="404664"/>
            <a:ext cx="338437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Отдохнули мы на славу!</a:t>
            </a:r>
          </a:p>
          <a:p>
            <a:pPr algn="just"/>
            <a:r>
              <a:rPr lang="ru-RU" dirty="0" smtClean="0"/>
              <a:t>Победили </a:t>
            </a:r>
            <a:r>
              <a:rPr lang="ru-RU" dirty="0"/>
              <a:t>вы по </a:t>
            </a:r>
            <a:r>
              <a:rPr lang="ru-RU" dirty="0" smtClean="0"/>
              <a:t>праву,</a:t>
            </a:r>
          </a:p>
          <a:p>
            <a:pPr algn="just"/>
            <a:r>
              <a:rPr lang="ru-RU" dirty="0" smtClean="0"/>
              <a:t>Похвал </a:t>
            </a:r>
            <a:r>
              <a:rPr lang="ru-RU" dirty="0"/>
              <a:t>достойны и награды,</a:t>
            </a:r>
          </a:p>
          <a:p>
            <a:pPr algn="just"/>
            <a:r>
              <a:rPr lang="ru-RU" dirty="0" smtClean="0"/>
              <a:t>И </a:t>
            </a:r>
            <a:r>
              <a:rPr lang="ru-RU" dirty="0"/>
              <a:t>мы призы вручить всем рады.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968" y="3471671"/>
            <a:ext cx="3884984" cy="2913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295268"/>
            <a:ext cx="3890277" cy="2917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892700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53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157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«ДЕНЬ ЗАЩИТНИКОВ ОТЕЧЕСТВА»</vt:lpstr>
      <vt:lpstr>В феврале холодном, зимнем День особый, важный есть - Всем защитникам России Воздаём хвалу и честь! </vt:lpstr>
      <vt:lpstr>Почему сегодня Весело с утра? Почему вприпрыжку Скачет детвора? Потому что праздник, Поздравляем вас! </vt:lpstr>
      <vt:lpstr> </vt:lpstr>
      <vt:lpstr> </vt:lpstr>
      <vt:lpstr>Слайд 6</vt:lpstr>
      <vt:lpstr>Слайд 7</vt:lpstr>
      <vt:lpstr>Слайд 8</vt:lpstr>
      <vt:lpstr>Слайд 9</vt:lpstr>
      <vt:lpstr>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Windows User</cp:lastModifiedBy>
  <cp:revision>13</cp:revision>
  <dcterms:created xsi:type="dcterms:W3CDTF">2014-02-03T16:45:44Z</dcterms:created>
  <dcterms:modified xsi:type="dcterms:W3CDTF">2017-02-27T03:13:12Z</dcterms:modified>
</cp:coreProperties>
</file>