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317" r:id="rId12"/>
    <p:sldId id="31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972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4BAA-23D1-4F67-89A2-8A78A32D479B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616E-154E-435A-85F0-2877BDEA0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4BAA-23D1-4F67-89A2-8A78A32D479B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616E-154E-435A-85F0-2877BDEA0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4BAA-23D1-4F67-89A2-8A78A32D479B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616E-154E-435A-85F0-2877BDEA0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4BAA-23D1-4F67-89A2-8A78A32D479B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616E-154E-435A-85F0-2877BDEA0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4BAA-23D1-4F67-89A2-8A78A32D479B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616E-154E-435A-85F0-2877BDEA0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4BAA-23D1-4F67-89A2-8A78A32D479B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616E-154E-435A-85F0-2877BDEA0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4BAA-23D1-4F67-89A2-8A78A32D479B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616E-154E-435A-85F0-2877BDEA0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4BAA-23D1-4F67-89A2-8A78A32D479B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616E-154E-435A-85F0-2877BDEA0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4BAA-23D1-4F67-89A2-8A78A32D479B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616E-154E-435A-85F0-2877BDEA0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4BAA-23D1-4F67-89A2-8A78A32D479B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616E-154E-435A-85F0-2877BDEA0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A4BAA-23D1-4F67-89A2-8A78A32D479B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2616E-154E-435A-85F0-2877BDEA0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A4BAA-23D1-4F67-89A2-8A78A32D479B}" type="datetimeFigureOut">
              <a:rPr lang="ru-RU" smtClean="0"/>
              <a:pPr/>
              <a:t>27.06.2015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2616E-154E-435A-85F0-2877BDEA03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Артикуляционная гимнастика. </a:t>
            </a:r>
            <a:r>
              <a:rPr lang="ru-RU" smtClean="0"/>
              <a:t>«Считалочка №1».</a:t>
            </a:r>
            <a:endParaRPr lang="ru-RU" dirty="0"/>
          </a:p>
        </p:txBody>
      </p:sp>
      <p:pic>
        <p:nvPicPr>
          <p:cNvPr id="4" name="Содержимое 3" descr="0_78b69_ece76de7_ori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98594" y="1600200"/>
            <a:ext cx="4946811" cy="4525963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lum bright="-40000" contrast="80000"/>
          </a:blip>
          <a:srcRect/>
          <a:stretch>
            <a:fillRect/>
          </a:stretch>
        </p:blipFill>
        <p:spPr bwMode="auto">
          <a:xfrm>
            <a:off x="857224" y="214290"/>
            <a:ext cx="7215238" cy="64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857356" y="1714488"/>
            <a:ext cx="5715040" cy="3286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6000768"/>
            <a:ext cx="652466" cy="3667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38648" y="6153168"/>
            <a:ext cx="652466" cy="3667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7839720374904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1857364"/>
            <a:ext cx="2857520" cy="3200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lum bright="-40000" contrast="80000"/>
          </a:blip>
          <a:srcRect/>
          <a:stretch>
            <a:fillRect/>
          </a:stretch>
        </p:blipFill>
        <p:spPr bwMode="auto">
          <a:xfrm>
            <a:off x="1142976" y="357166"/>
            <a:ext cx="700092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00166" y="1714488"/>
            <a:ext cx="6286544" cy="31432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5643578"/>
            <a:ext cx="652466" cy="3667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c0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2071678"/>
            <a:ext cx="2621285" cy="257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raznoe004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1357298"/>
            <a:ext cx="4687400" cy="2624944"/>
          </a:xfrm>
        </p:spPr>
      </p:pic>
      <p:sp>
        <p:nvSpPr>
          <p:cNvPr id="7" name="Прямоугольник 6"/>
          <p:cNvSpPr/>
          <p:nvPr/>
        </p:nvSpPr>
        <p:spPr>
          <a:xfrm>
            <a:off x="2571736" y="4000504"/>
            <a:ext cx="44291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40000" contrast="80000"/>
          </a:blip>
          <a:srcRect/>
          <a:stretch>
            <a:fillRect/>
          </a:stretch>
        </p:blipFill>
        <p:spPr bwMode="auto">
          <a:xfrm>
            <a:off x="1357290" y="298450"/>
            <a:ext cx="6786610" cy="6214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357422" y="1714488"/>
            <a:ext cx="5214974" cy="3500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5715016"/>
            <a:ext cx="561980" cy="4381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8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28802"/>
            <a:ext cx="2725995" cy="2738442"/>
          </a:xfrm>
          <a:prstGeom prst="rect">
            <a:avLst/>
          </a:prstGeom>
        </p:spPr>
      </p:pic>
      <p:pic>
        <p:nvPicPr>
          <p:cNvPr id="11" name="Рисунок 10" descr="catm1103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904" y="2285992"/>
            <a:ext cx="1844782" cy="2240091"/>
          </a:xfrm>
          <a:prstGeom prst="rect">
            <a:avLst/>
          </a:prstGeom>
        </p:spPr>
      </p:pic>
      <p:pic>
        <p:nvPicPr>
          <p:cNvPr id="13" name="Рисунок 12" descr="0_779b6_25bd85ef_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8860" y="3643314"/>
            <a:ext cx="4143404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40000" contrast="80000"/>
          </a:blip>
          <a:srcRect/>
          <a:stretch>
            <a:fillRect/>
          </a:stretch>
        </p:blipFill>
        <p:spPr bwMode="auto">
          <a:xfrm>
            <a:off x="1285852" y="276226"/>
            <a:ext cx="6858016" cy="6194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57356" y="1714488"/>
            <a:ext cx="5715040" cy="3500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5715016"/>
            <a:ext cx="652466" cy="3667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1724894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2071678"/>
            <a:ext cx="2500330" cy="2824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40000" contrast="80000"/>
          </a:blip>
          <a:srcRect/>
          <a:stretch>
            <a:fillRect/>
          </a:stretch>
        </p:blipFill>
        <p:spPr bwMode="auto">
          <a:xfrm>
            <a:off x="1142976" y="338915"/>
            <a:ext cx="7000924" cy="6168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857356" y="1714488"/>
            <a:ext cx="5715040" cy="3286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000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2714620"/>
            <a:ext cx="3571900" cy="171227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29124" y="5786454"/>
            <a:ext cx="652466" cy="3667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lum bright="-40000" contrast="80000"/>
          </a:blip>
          <a:srcRect/>
          <a:stretch>
            <a:fillRect/>
          </a:stretch>
        </p:blipFill>
        <p:spPr bwMode="auto">
          <a:xfrm>
            <a:off x="928662" y="361950"/>
            <a:ext cx="7500990" cy="6210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857356" y="1857364"/>
            <a:ext cx="5715040" cy="3214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beat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2143116"/>
            <a:ext cx="2357450" cy="27307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429124" y="5929330"/>
            <a:ext cx="652466" cy="3667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lum bright="-40000" contrast="80000"/>
          </a:blip>
          <a:srcRect/>
          <a:stretch>
            <a:fillRect/>
          </a:stretch>
        </p:blipFill>
        <p:spPr bwMode="auto">
          <a:xfrm>
            <a:off x="1142976" y="714356"/>
            <a:ext cx="7072362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71670" y="2071678"/>
            <a:ext cx="4714908" cy="30003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429124" y="5929330"/>
            <a:ext cx="652466" cy="3667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0_7a070_a7171c28_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2428868"/>
            <a:ext cx="1728797" cy="2007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lum bright="-40000" contrast="80000"/>
          </a:blip>
          <a:srcRect/>
          <a:stretch>
            <a:fillRect/>
          </a:stretch>
        </p:blipFill>
        <p:spPr bwMode="auto">
          <a:xfrm>
            <a:off x="928662" y="393700"/>
            <a:ext cx="7072362" cy="617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00166" y="1785926"/>
            <a:ext cx="5572164" cy="3071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bath1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1928802"/>
            <a:ext cx="2000264" cy="307183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071934" y="5857892"/>
            <a:ext cx="652466" cy="3667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lum bright="-40000" contrast="80000"/>
          </a:blip>
          <a:srcRect/>
          <a:stretch>
            <a:fillRect/>
          </a:stretch>
        </p:blipFill>
        <p:spPr bwMode="auto">
          <a:xfrm>
            <a:off x="928662" y="357166"/>
            <a:ext cx="7329669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57290" y="1714488"/>
            <a:ext cx="6572296" cy="3214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429124" y="5857892"/>
            <a:ext cx="652466" cy="3667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Horse2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2000240"/>
            <a:ext cx="3500462" cy="2613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lum bright="-40000" contrast="80000"/>
          </a:blip>
          <a:srcRect/>
          <a:stretch>
            <a:fillRect/>
          </a:stretch>
        </p:blipFill>
        <p:spPr bwMode="auto">
          <a:xfrm>
            <a:off x="785786" y="403225"/>
            <a:ext cx="7429552" cy="609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357290" y="1714488"/>
            <a:ext cx="6429420" cy="32147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5857892"/>
            <a:ext cx="652466" cy="3667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p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2000240"/>
            <a:ext cx="2228863" cy="2743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10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Артикуляционная гимнастика. «Считалочка №1».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20</cp:revision>
  <dcterms:created xsi:type="dcterms:W3CDTF">2015-04-27T12:36:34Z</dcterms:created>
  <dcterms:modified xsi:type="dcterms:W3CDTF">2015-06-27T08:09:12Z</dcterms:modified>
</cp:coreProperties>
</file>