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7030A0">
                <a:alpha val="76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5D92-9CF9-4721-BA4B-F592A80A3E9F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0B95-2787-4351-AD5B-BF17E585F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42910" y="7215214"/>
            <a:ext cx="678661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8" name="Picture 4" descr="http://f6.s.qip.ru/MgWBRyj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065" y="69205"/>
            <a:ext cx="9644130" cy="10715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60" y="129678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2743" y="5805264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ocuments\0_b7433_e366a37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60166"/>
            <a:ext cx="4740285" cy="425837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04822" y="1214422"/>
            <a:ext cx="606763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Sakkal Majalla" pitchFamily="2" charset="-78"/>
              </a:rPr>
              <a:t>«</a:t>
            </a:r>
            <a:r>
              <a:rPr lang="ru-RU" sz="4400" b="1" dirty="0">
                <a:solidFill>
                  <a:srgbClr val="0070C0"/>
                </a:solidFill>
              </a:rPr>
              <a:t>Спортивные соревнования для подготовительной группы «Весёлые </a:t>
            </a:r>
            <a:r>
              <a:rPr lang="ru-RU" sz="4400" b="1" dirty="0" smtClean="0">
                <a:solidFill>
                  <a:srgbClr val="0070C0"/>
                </a:solidFill>
              </a:rPr>
              <a:t>старты</a:t>
            </a:r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Sakkal Majalla" pitchFamily="2" charset="-78"/>
              </a:rPr>
              <a:t>»</a:t>
            </a:r>
            <a:endParaRPr lang="ru-RU" sz="8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933" y="6072206"/>
            <a:ext cx="190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2017г.</a:t>
            </a:r>
          </a:p>
          <a:p>
            <a:pPr algn="ctr"/>
            <a:r>
              <a:rPr lang="ru-RU" sz="2400" dirty="0" err="1" smtClean="0">
                <a:solidFill>
                  <a:schemeClr val="bg2"/>
                </a:solidFill>
              </a:rPr>
              <a:t>с.Кизильское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62000"/>
            <a:ext cx="8462744" cy="44866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Microsoft Yi Baiti" panose="03000500000000000000" pitchFamily="66" charset="0"/>
              </a:rPr>
              <a:t>Формирование первичных представлений о Российской Армии, о мужчинах, как защитниках "малой" и "большой" Родины, воспитание уважения к защитникам Отечества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8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Задачи</a:t>
            </a:r>
            <a: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b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1. Воспитание потребности вести здоровый </a:t>
            </a:r>
            <a:r>
              <a:rPr lang="ru-RU" sz="1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образ жизни.</a:t>
            </a:r>
            <a:br>
              <a:rPr lang="ru-RU" sz="1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2</a:t>
            </a:r>
            <a: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Закреплять:  навыки детей в прыжках, в беге на скорость.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3. Развивать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:  морально – волевые качества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,(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быстроту, силу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                              ловкость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выносливость  умение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взаимодействовать друг с другом, оказывать взаимопомощь, поддержку в решении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основных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задач для  достижения общей цели, желание и умение преодолевать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препятствия</a:t>
            </a:r>
            <a: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6376974"/>
            <a:ext cx="1628764" cy="7636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687267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f6.s.qip.ru/MgWBRyj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065" y="333708"/>
            <a:ext cx="9644130" cy="1071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Picture 2" descr="C:\Users\User\Documents\0_117433_821ad80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73" y="4357694"/>
            <a:ext cx="3577453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139952" y="122170"/>
            <a:ext cx="1440160" cy="354501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pic>
        <p:nvPicPr>
          <p:cNvPr id="8" name="Picture 4" descr="http://f6.s.qip.ru/MgWBRyj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786430"/>
            <a:ext cx="9644130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56490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Будем мы играть, смеяться,</a:t>
            </a:r>
          </a:p>
          <a:p>
            <a:pPr algn="just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Будем спортом заниматься.</a:t>
            </a:r>
          </a:p>
          <a:p>
            <a:pPr algn="just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Очень просим, не стесняйтесь,</a:t>
            </a:r>
          </a:p>
          <a:p>
            <a:pPr algn="just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Забавляйтесь, развлекайтесь,</a:t>
            </a:r>
          </a:p>
          <a:p>
            <a:pPr algn="just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С нами вместе вы резвитесь,</a:t>
            </a:r>
          </a:p>
          <a:p>
            <a:pPr algn="just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С нами вместе веселитесь!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>
          <a:xfrm>
            <a:off x="367784" y="122171"/>
            <a:ext cx="3556144" cy="2442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7"/>
          <a:stretch/>
        </p:blipFill>
        <p:spPr>
          <a:xfrm>
            <a:off x="3681321" y="1"/>
            <a:ext cx="528352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1" r="11814" b="22568"/>
          <a:stretch/>
        </p:blipFill>
        <p:spPr>
          <a:xfrm>
            <a:off x="5436096" y="3072203"/>
            <a:ext cx="2938994" cy="2736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Каждый мальчик может стать солдатом,</a:t>
            </a:r>
            <a:b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 небу лететь, по морю плыть,</a:t>
            </a:r>
            <a:b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Охранять границу с автоматом,</a:t>
            </a:r>
            <a:b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Чтоб свою отчизну защитить.</a:t>
            </a:r>
            <a:endParaRPr lang="ru-RU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 descr="C:\Users\User\Documents\0_117433_821ad800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357694"/>
            <a:ext cx="3577453" cy="250030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2" y="3596281"/>
            <a:ext cx="3901915" cy="2926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57" y="3419410"/>
            <a:ext cx="3714043" cy="2785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15" y="1556792"/>
            <a:ext cx="3086100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5301208"/>
            <a:ext cx="334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3053730"/>
            <a:ext cx="2830950" cy="1909912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Начинаем тренировку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Будем развивать сноровку.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Будем мышцы укреплять,</a:t>
            </a:r>
          </a:p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Много силы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набирать.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1" y="2414239"/>
            <a:ext cx="308610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5" y="285054"/>
            <a:ext cx="3086100" cy="2314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67" y="430199"/>
            <a:ext cx="3086100" cy="2314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85" y="4071912"/>
            <a:ext cx="3086100" cy="2314575"/>
          </a:xfrm>
          <a:prstGeom prst="rect">
            <a:avLst/>
          </a:prstGeom>
        </p:spPr>
      </p:pic>
      <p:pic>
        <p:nvPicPr>
          <p:cNvPr id="11" name="Picture 2" descr="C:\Users\User\Documents\0_117433_821ad80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2475" y="4235721"/>
            <a:ext cx="3577453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575829" flipV="1">
            <a:off x="680764" y="-85959"/>
            <a:ext cx="4841857" cy="2876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14033" b="15876"/>
          <a:stretch/>
        </p:blipFill>
        <p:spPr>
          <a:xfrm>
            <a:off x="4887314" y="359141"/>
            <a:ext cx="2997053" cy="2451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C:\Users\User\Documents\0_117433_821ad80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42041"/>
            <a:ext cx="3772910" cy="263691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48" y="3012744"/>
            <a:ext cx="3801656" cy="2851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29559" b="5817"/>
          <a:stretch/>
        </p:blipFill>
        <p:spPr>
          <a:xfrm>
            <a:off x="492648" y="3429000"/>
            <a:ext cx="2965962" cy="2947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7" y="684966"/>
            <a:ext cx="30861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47865" y="2636913"/>
            <a:ext cx="1874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Есть в армии солдаты, 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Танкисты, моряки,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Все сильные ребята,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Им не страшны враги!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287" y="178224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2496" y="81193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287" y="139142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7"/>
            <a:ext cx="421484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 </a:t>
            </a:r>
            <a:endParaRPr lang="ru-RU" sz="2000" dirty="0"/>
          </a:p>
        </p:txBody>
      </p:sp>
      <p:pic>
        <p:nvPicPr>
          <p:cNvPr id="5" name="Picture 2" descr="C:\Users\User\Documents\0_b7433_e366a37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51610"/>
            <a:ext cx="3656302" cy="328459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0" y="357167"/>
            <a:ext cx="4673228" cy="3115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9" y="209368"/>
            <a:ext cx="4139952" cy="2759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65" y="3353379"/>
            <a:ext cx="4139952" cy="2759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18131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4117" y="4992806"/>
            <a:ext cx="1805527" cy="14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9286" y="147889"/>
            <a:ext cx="1675959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40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474" y="84735"/>
            <a:ext cx="1903508" cy="152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ocuments\0_117433_821ad800_ori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429" y="4355748"/>
            <a:ext cx="3578802" cy="250225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55" y="310554"/>
            <a:ext cx="6353195" cy="4235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1522806"/>
            <a:ext cx="29626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>
                <a:solidFill>
                  <a:schemeClr val="bg2"/>
                </a:solidFill>
              </a:rPr>
              <a:t>На ветру наш флаг трепещет </a:t>
            </a:r>
            <a:br>
              <a:rPr lang="ru-RU" b="1" i="1" dirty="0">
                <a:solidFill>
                  <a:schemeClr val="bg2"/>
                </a:solidFill>
              </a:rPr>
            </a:br>
            <a:endParaRPr lang="ru-RU" b="1" i="1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ru-RU" b="1" i="1" dirty="0"/>
              <a:t>Красно-бело-голубой,</a:t>
            </a:r>
            <a:br>
              <a:rPr lang="ru-RU" b="1" i="1" dirty="0"/>
            </a:br>
            <a:r>
              <a:rPr lang="ru-RU" b="1" i="1" dirty="0"/>
              <a:t>— Ветер тоже понимает: </a:t>
            </a:r>
            <a:br>
              <a:rPr lang="ru-RU" b="1" i="1" dirty="0"/>
            </a:br>
            <a:endParaRPr lang="ru-RU" b="1" i="1" dirty="0"/>
          </a:p>
          <a:p>
            <a:pPr>
              <a:buNone/>
            </a:pPr>
            <a:r>
              <a:rPr lang="ru-RU" b="1" i="1" dirty="0"/>
              <a:t>День сегодня не простой.</a:t>
            </a:r>
            <a:br>
              <a:rPr lang="ru-RU" b="1" i="1" dirty="0"/>
            </a:br>
            <a:r>
              <a:rPr lang="ru-RU" b="1" i="1" dirty="0"/>
              <a:t>Жаль, что ветер не сумеет </a:t>
            </a:r>
            <a:br>
              <a:rPr lang="ru-RU" b="1" i="1" dirty="0"/>
            </a:br>
            <a:endParaRPr lang="ru-RU" b="1" i="1" dirty="0"/>
          </a:p>
          <a:p>
            <a:pPr>
              <a:buNone/>
            </a:pPr>
            <a:r>
              <a:rPr lang="ru-RU" b="1" i="1" dirty="0">
                <a:solidFill>
                  <a:schemeClr val="bg2"/>
                </a:solidFill>
              </a:rPr>
              <a:t>Поздравленья передать </a:t>
            </a:r>
            <a:br>
              <a:rPr lang="ru-RU" b="1" i="1" dirty="0">
                <a:solidFill>
                  <a:schemeClr val="bg2"/>
                </a:solidFill>
              </a:rPr>
            </a:br>
            <a:r>
              <a:rPr lang="ru-RU" b="1" i="1" dirty="0">
                <a:solidFill>
                  <a:schemeClr val="bg2"/>
                </a:solidFill>
              </a:rPr>
              <a:t>Всем, кто, жизни не жалея,</a:t>
            </a:r>
            <a:br>
              <a:rPr lang="ru-RU" b="1" i="1" dirty="0">
                <a:solidFill>
                  <a:schemeClr val="bg2"/>
                </a:solidFill>
              </a:rPr>
            </a:br>
            <a:r>
              <a:rPr lang="ru-RU" b="1" i="1" dirty="0">
                <a:solidFill>
                  <a:schemeClr val="bg2"/>
                </a:solidFill>
              </a:rPr>
              <a:t>Бережёт Россию-мать</a:t>
            </a:r>
            <a:r>
              <a:rPr lang="ru-RU" sz="2400" b="1" i="1" dirty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Microsoft Yi Baiti</vt:lpstr>
      <vt:lpstr>Monotype Corsiva</vt:lpstr>
      <vt:lpstr>Sakkal Majalla</vt:lpstr>
      <vt:lpstr>Тема Office</vt:lpstr>
      <vt:lpstr>Презентация PowerPoint</vt:lpstr>
      <vt:lpstr> Цель:  Формирование первичных представлений о Российской Армии, о мужчинах, как защитниках "малой" и "большой" Родины, воспитание уважения к защитникам Отечества  Задачи: 1. Воспитание потребности вести здоровый образ жизни.                                   2. Закреплять:  навыки детей в прыжках, в беге на скорость.                                                       3. Развивать:  морально – волевые качества,( быстроту, силу,                               ловкость,  выносливость  умение взаимодействовать друг с другом, оказывать взаимопомощь, поддержку в решении  основных задач для  достижения общей цели, желание и умение преодолевать препятствия. </vt:lpstr>
      <vt:lpstr>Презентация PowerPoint</vt:lpstr>
      <vt:lpstr>Каждый мальчик может стать солдатом, По небу лететь, по морю плыть, Охранять границу с автоматом, Чтоб свою отчизну защитить.</vt:lpstr>
      <vt:lpstr>Презентация PowerPoint</vt:lpstr>
      <vt:lpstr>Презентация PowerPoint</vt:lpstr>
      <vt:lpstr>    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Надя</cp:lastModifiedBy>
  <cp:revision>51</cp:revision>
  <dcterms:created xsi:type="dcterms:W3CDTF">2016-02-24T16:23:35Z</dcterms:created>
  <dcterms:modified xsi:type="dcterms:W3CDTF">2017-02-28T16:42:39Z</dcterms:modified>
</cp:coreProperties>
</file>