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7" r:id="rId4"/>
    <p:sldId id="259" r:id="rId5"/>
    <p:sldId id="260" r:id="rId6"/>
    <p:sldId id="273" r:id="rId7"/>
    <p:sldId id="261" r:id="rId8"/>
    <p:sldId id="274" r:id="rId9"/>
    <p:sldId id="275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56B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90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D649E5-EDC8-4465-B29D-A0C23BF81D0A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0B0536-0A9B-45F2-AA19-ACE303B78AEB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dirty="0" smtClean="0"/>
            <a:t>Принцип «от простого к сложному». </a:t>
          </a:r>
        </a:p>
        <a:p>
          <a:pPr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b="1" dirty="0"/>
        </a:p>
      </dgm:t>
    </dgm:pt>
    <dgm:pt modelId="{BD3992B4-CA8C-4DD1-A677-BFE435B825B8}" type="parTrans" cxnId="{F8509EB2-ABAB-4581-8E87-93161CDD2242}">
      <dgm:prSet/>
      <dgm:spPr/>
      <dgm:t>
        <a:bodyPr/>
        <a:lstStyle/>
        <a:p>
          <a:endParaRPr lang="ru-RU"/>
        </a:p>
      </dgm:t>
    </dgm:pt>
    <dgm:pt modelId="{E6A7A850-A690-4E56-B5B2-1C391525F9B1}" type="sibTrans" cxnId="{F8509EB2-ABAB-4581-8E87-93161CDD2242}">
      <dgm:prSet/>
      <dgm:spPr/>
      <dgm:t>
        <a:bodyPr/>
        <a:lstStyle/>
        <a:p>
          <a:endParaRPr lang="ru-RU"/>
        </a:p>
      </dgm:t>
    </dgm:pt>
    <dgm:pt modelId="{9BF7D933-CA3F-48C5-B8A0-520198DF7423}">
      <dgm:prSet phldrT="[Текст]" custT="1"/>
      <dgm:spPr/>
      <dgm:t>
        <a:bodyPr/>
        <a:lstStyle/>
        <a:p>
          <a:r>
            <a:rPr lang="ru-RU" sz="1200" i="1" dirty="0" smtClean="0"/>
            <a:t>Принцип </a:t>
          </a:r>
          <a:r>
            <a:rPr lang="ru-RU" sz="1200" b="1" i="1" dirty="0" smtClean="0"/>
            <a:t>дифференцированного</a:t>
          </a:r>
          <a:r>
            <a:rPr lang="ru-RU" sz="1200" i="1" dirty="0" smtClean="0"/>
            <a:t> подхода</a:t>
          </a:r>
          <a:r>
            <a:rPr lang="ru-RU" sz="1200" dirty="0" smtClean="0"/>
            <a:t> </a:t>
          </a:r>
          <a:endParaRPr lang="ru-RU" sz="1200" dirty="0"/>
        </a:p>
      </dgm:t>
    </dgm:pt>
    <dgm:pt modelId="{F30C05EF-D35E-4E91-9E08-0DFA1F15E20B}" type="parTrans" cxnId="{B023B3E2-1420-4425-AD50-0D1C264783BE}">
      <dgm:prSet/>
      <dgm:spPr/>
      <dgm:t>
        <a:bodyPr/>
        <a:lstStyle/>
        <a:p>
          <a:endParaRPr lang="ru-RU"/>
        </a:p>
      </dgm:t>
    </dgm:pt>
    <dgm:pt modelId="{85B4B42A-C983-40AB-A132-382D5F75CFC5}" type="sibTrans" cxnId="{B023B3E2-1420-4425-AD50-0D1C264783BE}">
      <dgm:prSet/>
      <dgm:spPr/>
      <dgm:t>
        <a:bodyPr/>
        <a:lstStyle/>
        <a:p>
          <a:endParaRPr lang="ru-RU"/>
        </a:p>
      </dgm:t>
    </dgm:pt>
    <dgm:pt modelId="{43A4171F-1496-442A-BE9C-F627DA5CD2C9}">
      <dgm:prSet phldrT="[Текст]" custT="1"/>
      <dgm:spPr/>
      <dgm:t>
        <a:bodyPr/>
        <a:lstStyle/>
        <a:p>
          <a:pPr algn="ctr"/>
          <a:r>
            <a:rPr lang="ru-RU" sz="1200" b="1" i="1" dirty="0" smtClean="0"/>
            <a:t>Принцип</a:t>
          </a:r>
          <a:r>
            <a:rPr lang="ru-RU" sz="1200" i="1" dirty="0" smtClean="0"/>
            <a:t> творчества</a:t>
          </a:r>
          <a:r>
            <a:rPr lang="ru-RU" sz="1200" dirty="0" smtClean="0"/>
            <a:t> </a:t>
          </a:r>
          <a:endParaRPr lang="ru-RU" sz="1200" dirty="0"/>
        </a:p>
      </dgm:t>
    </dgm:pt>
    <dgm:pt modelId="{1041E87F-1306-41F6-A071-7CA97675B46B}" type="parTrans" cxnId="{EC35AF5E-A53A-4219-B6CC-B5A0463DA507}">
      <dgm:prSet/>
      <dgm:spPr/>
      <dgm:t>
        <a:bodyPr/>
        <a:lstStyle/>
        <a:p>
          <a:endParaRPr lang="ru-RU"/>
        </a:p>
      </dgm:t>
    </dgm:pt>
    <dgm:pt modelId="{4C24CD4D-B472-42A8-968E-4465A3326C4E}" type="sibTrans" cxnId="{EC35AF5E-A53A-4219-B6CC-B5A0463DA507}">
      <dgm:prSet/>
      <dgm:spPr/>
      <dgm:t>
        <a:bodyPr/>
        <a:lstStyle/>
        <a:p>
          <a:endParaRPr lang="ru-RU"/>
        </a:p>
      </dgm:t>
    </dgm:pt>
    <dgm:pt modelId="{CB3D5E01-53B3-483F-A42D-5DBD8C5295A1}">
      <dgm:prSet custT="1"/>
      <dgm:spPr/>
      <dgm:t>
        <a:bodyPr/>
        <a:lstStyle/>
        <a:p>
          <a:r>
            <a:rPr lang="ru-RU" sz="1200" i="1" dirty="0" smtClean="0"/>
            <a:t>Принцип </a:t>
          </a:r>
          <a:r>
            <a:rPr lang="ru-RU" sz="1200" b="1" i="1" dirty="0" smtClean="0"/>
            <a:t>психологической</a:t>
          </a:r>
          <a:r>
            <a:rPr lang="ru-RU" sz="1200" i="1" dirty="0" smtClean="0"/>
            <a:t> комфортности</a:t>
          </a:r>
          <a:r>
            <a:rPr lang="ru-RU" sz="1200" dirty="0" smtClean="0"/>
            <a:t> </a:t>
          </a:r>
          <a:endParaRPr lang="ru-RU" sz="1200" dirty="0"/>
        </a:p>
      </dgm:t>
    </dgm:pt>
    <dgm:pt modelId="{367ADDE1-7BC7-4FFE-B26D-D9E43F5E0CC3}" type="parTrans" cxnId="{59A42DC5-997B-4F15-A18F-2E5351C4823D}">
      <dgm:prSet/>
      <dgm:spPr/>
      <dgm:t>
        <a:bodyPr/>
        <a:lstStyle/>
        <a:p>
          <a:endParaRPr lang="ru-RU"/>
        </a:p>
      </dgm:t>
    </dgm:pt>
    <dgm:pt modelId="{DB561FE4-E841-42C5-827D-DE3277FB86C1}" type="sibTrans" cxnId="{59A42DC5-997B-4F15-A18F-2E5351C4823D}">
      <dgm:prSet/>
      <dgm:spPr/>
      <dgm:t>
        <a:bodyPr/>
        <a:lstStyle/>
        <a:p>
          <a:endParaRPr lang="ru-RU"/>
        </a:p>
      </dgm:t>
    </dgm:pt>
    <dgm:pt modelId="{5745F875-5AC2-42E2-A89B-97C7C0EB7243}">
      <dgm:prSet custT="1"/>
      <dgm:spPr/>
      <dgm:t>
        <a:bodyPr/>
        <a:lstStyle/>
        <a:p>
          <a:r>
            <a:rPr lang="ru-RU" sz="1200" i="1" dirty="0" smtClean="0"/>
            <a:t>Принцип </a:t>
          </a:r>
          <a:r>
            <a:rPr lang="ru-RU" sz="1200" i="1" dirty="0" err="1" smtClean="0"/>
            <a:t>природосообразности</a:t>
          </a:r>
          <a:r>
            <a:rPr lang="ru-RU" sz="1200" dirty="0" smtClean="0"/>
            <a:t> </a:t>
          </a:r>
          <a:endParaRPr lang="ru-RU" sz="1200" dirty="0"/>
        </a:p>
      </dgm:t>
    </dgm:pt>
    <dgm:pt modelId="{6BCEC8C4-E8E7-4E94-8A15-A23C3A370DD3}" type="parTrans" cxnId="{F116D5CA-38F1-49FC-8717-91ADE110F145}">
      <dgm:prSet/>
      <dgm:spPr/>
      <dgm:t>
        <a:bodyPr/>
        <a:lstStyle/>
        <a:p>
          <a:endParaRPr lang="ru-RU"/>
        </a:p>
      </dgm:t>
    </dgm:pt>
    <dgm:pt modelId="{6C87A4E4-B658-445E-91FC-6E22590B64EE}" type="sibTrans" cxnId="{F116D5CA-38F1-49FC-8717-91ADE110F145}">
      <dgm:prSet/>
      <dgm:spPr/>
      <dgm:t>
        <a:bodyPr/>
        <a:lstStyle/>
        <a:p>
          <a:endParaRPr lang="ru-RU"/>
        </a:p>
      </dgm:t>
    </dgm:pt>
    <dgm:pt modelId="{80DA9D1D-1879-46B9-9FD1-CB545C982111}">
      <dgm:prSet custT="1"/>
      <dgm:spPr/>
      <dgm:t>
        <a:bodyPr/>
        <a:lstStyle/>
        <a:p>
          <a:r>
            <a:rPr lang="ru-RU" sz="1200" b="1" i="1" dirty="0" smtClean="0"/>
            <a:t>Принцип интеграции </a:t>
          </a:r>
          <a:endParaRPr lang="ru-RU" sz="1200" b="1" dirty="0"/>
        </a:p>
      </dgm:t>
    </dgm:pt>
    <dgm:pt modelId="{80A0DA77-2B04-4762-9B66-CBC520BE5AC7}" type="parTrans" cxnId="{5673A2F9-A03F-4A62-97B0-264BEA9CA137}">
      <dgm:prSet/>
      <dgm:spPr/>
      <dgm:t>
        <a:bodyPr/>
        <a:lstStyle/>
        <a:p>
          <a:endParaRPr lang="ru-RU"/>
        </a:p>
      </dgm:t>
    </dgm:pt>
    <dgm:pt modelId="{5EE189C3-7EDF-4095-B2E4-5100AAA9A489}" type="sibTrans" cxnId="{5673A2F9-A03F-4A62-97B0-264BEA9CA137}">
      <dgm:prSet/>
      <dgm:spPr/>
      <dgm:t>
        <a:bodyPr/>
        <a:lstStyle/>
        <a:p>
          <a:endParaRPr lang="ru-RU"/>
        </a:p>
      </dgm:t>
    </dgm:pt>
    <dgm:pt modelId="{59ADB87C-84F6-490A-AF57-A65EEA12BF04}">
      <dgm:prSet custT="1"/>
      <dgm:spPr/>
      <dgm:t>
        <a:bodyPr/>
        <a:lstStyle/>
        <a:p>
          <a:r>
            <a:rPr lang="ru-RU" sz="1200" i="1" dirty="0" smtClean="0"/>
            <a:t>Принцип </a:t>
          </a:r>
          <a:r>
            <a:rPr lang="ru-RU" sz="1200" b="1" i="1" dirty="0" smtClean="0"/>
            <a:t>деятельности</a:t>
          </a:r>
          <a:r>
            <a:rPr lang="ru-RU" sz="1200" dirty="0" smtClean="0"/>
            <a:t> </a:t>
          </a:r>
          <a:endParaRPr lang="ru-RU" sz="1200" dirty="0"/>
        </a:p>
      </dgm:t>
    </dgm:pt>
    <dgm:pt modelId="{581F9BC1-6B2F-4ADA-B1CB-966F9162B2AC}" type="parTrans" cxnId="{C6210D4D-F0DD-4547-9447-CAED53046088}">
      <dgm:prSet/>
      <dgm:spPr/>
      <dgm:t>
        <a:bodyPr/>
        <a:lstStyle/>
        <a:p>
          <a:endParaRPr lang="ru-RU"/>
        </a:p>
      </dgm:t>
    </dgm:pt>
    <dgm:pt modelId="{4E7F9579-833D-40C3-983A-A0FD92EB9C70}" type="sibTrans" cxnId="{C6210D4D-F0DD-4547-9447-CAED53046088}">
      <dgm:prSet/>
      <dgm:spPr/>
      <dgm:t>
        <a:bodyPr/>
        <a:lstStyle/>
        <a:p>
          <a:endParaRPr lang="ru-RU"/>
        </a:p>
      </dgm:t>
    </dgm:pt>
    <dgm:pt modelId="{6BE8C467-C484-4E21-AB62-F394CB75704E}">
      <dgm:prSet/>
      <dgm:spPr/>
      <dgm:t>
        <a:bodyPr/>
        <a:lstStyle/>
        <a:p>
          <a:pPr algn="l"/>
          <a:endParaRPr lang="ru-RU" sz="800" dirty="0"/>
        </a:p>
      </dgm:t>
    </dgm:pt>
    <dgm:pt modelId="{A3AC3184-D482-43C1-92D2-79E9A98D867B}" type="parTrans" cxnId="{2B3CF655-4CAE-4D81-91C1-60A351A91CA4}">
      <dgm:prSet/>
      <dgm:spPr/>
      <dgm:t>
        <a:bodyPr/>
        <a:lstStyle/>
        <a:p>
          <a:endParaRPr lang="ru-RU"/>
        </a:p>
      </dgm:t>
    </dgm:pt>
    <dgm:pt modelId="{215A01DD-703A-42AB-8B32-9A7A90069703}" type="sibTrans" cxnId="{2B3CF655-4CAE-4D81-91C1-60A351A91CA4}">
      <dgm:prSet/>
      <dgm:spPr/>
      <dgm:t>
        <a:bodyPr/>
        <a:lstStyle/>
        <a:p>
          <a:endParaRPr lang="ru-RU"/>
        </a:p>
      </dgm:t>
    </dgm:pt>
    <dgm:pt modelId="{40556AA3-D9F4-4777-8BE2-3789C0D5265F}" type="pres">
      <dgm:prSet presAssocID="{CCD649E5-EDC8-4465-B29D-A0C23BF81D0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BBDC4B-C8DA-4028-ADB4-C1A430FCD696}" type="pres">
      <dgm:prSet presAssocID="{3F0B0536-0A9B-45F2-AA19-ACE303B78AEB}" presName="node" presStyleLbl="node1" presStyleIdx="0" presStyleCnt="7" custScaleX="1462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AB5F28-17B6-4AD5-AE70-12C713783C46}" type="pres">
      <dgm:prSet presAssocID="{3F0B0536-0A9B-45F2-AA19-ACE303B78AEB}" presName="spNode" presStyleCnt="0"/>
      <dgm:spPr/>
    </dgm:pt>
    <dgm:pt modelId="{BEBC0DA9-2E2E-4A65-96E1-DD75C8921F5E}" type="pres">
      <dgm:prSet presAssocID="{E6A7A850-A690-4E56-B5B2-1C391525F9B1}" presName="sibTrans" presStyleLbl="sibTrans1D1" presStyleIdx="0" presStyleCnt="7"/>
      <dgm:spPr/>
      <dgm:t>
        <a:bodyPr/>
        <a:lstStyle/>
        <a:p>
          <a:endParaRPr lang="ru-RU"/>
        </a:p>
      </dgm:t>
    </dgm:pt>
    <dgm:pt modelId="{48D070D1-3D63-4F86-A567-F9A67EFAB3E6}" type="pres">
      <dgm:prSet presAssocID="{5745F875-5AC2-42E2-A89B-97C7C0EB7243}" presName="node" presStyleLbl="node1" presStyleIdx="1" presStyleCnt="7" custScaleX="1623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E2DFCA-4585-4A55-92E9-81012BE04E76}" type="pres">
      <dgm:prSet presAssocID="{5745F875-5AC2-42E2-A89B-97C7C0EB7243}" presName="spNode" presStyleCnt="0"/>
      <dgm:spPr/>
    </dgm:pt>
    <dgm:pt modelId="{477F13DD-525C-474D-8A3C-234B575D9D32}" type="pres">
      <dgm:prSet presAssocID="{6C87A4E4-B658-445E-91FC-6E22590B64EE}" presName="sibTrans" presStyleLbl="sibTrans1D1" presStyleIdx="1" presStyleCnt="7"/>
      <dgm:spPr/>
      <dgm:t>
        <a:bodyPr/>
        <a:lstStyle/>
        <a:p>
          <a:endParaRPr lang="ru-RU"/>
        </a:p>
      </dgm:t>
    </dgm:pt>
    <dgm:pt modelId="{5F546DD5-D383-4B83-A4BF-D3822B7BB6E0}" type="pres">
      <dgm:prSet presAssocID="{CB3D5E01-53B3-483F-A42D-5DBD8C5295A1}" presName="node" presStyleLbl="node1" presStyleIdx="2" presStyleCnt="7" custScaleX="1439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F04CF3-195E-4144-8A50-E47F91434AC4}" type="pres">
      <dgm:prSet presAssocID="{CB3D5E01-53B3-483F-A42D-5DBD8C5295A1}" presName="spNode" presStyleCnt="0"/>
      <dgm:spPr/>
    </dgm:pt>
    <dgm:pt modelId="{2E639692-B0D9-4320-A8BB-841FED3AE9F9}" type="pres">
      <dgm:prSet presAssocID="{DB561FE4-E841-42C5-827D-DE3277FB86C1}" presName="sibTrans" presStyleLbl="sibTrans1D1" presStyleIdx="2" presStyleCnt="7"/>
      <dgm:spPr/>
      <dgm:t>
        <a:bodyPr/>
        <a:lstStyle/>
        <a:p>
          <a:endParaRPr lang="ru-RU"/>
        </a:p>
      </dgm:t>
    </dgm:pt>
    <dgm:pt modelId="{0CE9AC3D-430C-4897-A9AC-3E6358D5114B}" type="pres">
      <dgm:prSet presAssocID="{9BF7D933-CA3F-48C5-B8A0-520198DF7423}" presName="node" presStyleLbl="node1" presStyleIdx="3" presStyleCnt="7" custScaleX="1404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8987CF-855A-4A80-AF61-F734400A81FA}" type="pres">
      <dgm:prSet presAssocID="{9BF7D933-CA3F-48C5-B8A0-520198DF7423}" presName="spNode" presStyleCnt="0"/>
      <dgm:spPr/>
    </dgm:pt>
    <dgm:pt modelId="{C1145E52-C14C-426B-AAF4-FB644B80889C}" type="pres">
      <dgm:prSet presAssocID="{85B4B42A-C983-40AB-A132-382D5F75CFC5}" presName="sibTrans" presStyleLbl="sibTrans1D1" presStyleIdx="3" presStyleCnt="7"/>
      <dgm:spPr/>
      <dgm:t>
        <a:bodyPr/>
        <a:lstStyle/>
        <a:p>
          <a:endParaRPr lang="ru-RU"/>
        </a:p>
      </dgm:t>
    </dgm:pt>
    <dgm:pt modelId="{719AA95C-F80A-499A-AA3C-A75AC243E95C}" type="pres">
      <dgm:prSet presAssocID="{80DA9D1D-1879-46B9-9FD1-CB545C982111}" presName="node" presStyleLbl="node1" presStyleIdx="4" presStyleCnt="7" custScaleX="1496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504319-142B-4D3D-B4E7-04D1A300C662}" type="pres">
      <dgm:prSet presAssocID="{80DA9D1D-1879-46B9-9FD1-CB545C982111}" presName="spNode" presStyleCnt="0"/>
      <dgm:spPr/>
    </dgm:pt>
    <dgm:pt modelId="{AF82830B-1DD3-4E01-BBEC-05601BC45D27}" type="pres">
      <dgm:prSet presAssocID="{5EE189C3-7EDF-4095-B2E4-5100AAA9A489}" presName="sibTrans" presStyleLbl="sibTrans1D1" presStyleIdx="4" presStyleCnt="7"/>
      <dgm:spPr/>
      <dgm:t>
        <a:bodyPr/>
        <a:lstStyle/>
        <a:p>
          <a:endParaRPr lang="ru-RU"/>
        </a:p>
      </dgm:t>
    </dgm:pt>
    <dgm:pt modelId="{E533DE2D-DE86-4FB0-A259-2469B7D9F76B}" type="pres">
      <dgm:prSet presAssocID="{43A4171F-1496-442A-BE9C-F627DA5CD2C9}" presName="node" presStyleLbl="node1" presStyleIdx="5" presStyleCnt="7" custScaleX="1439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B0471F-A289-4225-B71E-07D157EE08B3}" type="pres">
      <dgm:prSet presAssocID="{43A4171F-1496-442A-BE9C-F627DA5CD2C9}" presName="spNode" presStyleCnt="0"/>
      <dgm:spPr/>
    </dgm:pt>
    <dgm:pt modelId="{15A506FB-AD0E-4BE0-9BEE-552DFC1F79FE}" type="pres">
      <dgm:prSet presAssocID="{4C24CD4D-B472-42A8-968E-4465A3326C4E}" presName="sibTrans" presStyleLbl="sibTrans1D1" presStyleIdx="5" presStyleCnt="7"/>
      <dgm:spPr/>
      <dgm:t>
        <a:bodyPr/>
        <a:lstStyle/>
        <a:p>
          <a:endParaRPr lang="ru-RU"/>
        </a:p>
      </dgm:t>
    </dgm:pt>
    <dgm:pt modelId="{44EDFD44-9A2F-4B6A-AA00-04315BD8BA6C}" type="pres">
      <dgm:prSet presAssocID="{59ADB87C-84F6-490A-AF57-A65EEA12BF04}" presName="node" presStyleLbl="node1" presStyleIdx="6" presStyleCnt="7" custScaleX="1490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0A7B34-ABE1-4B0C-834D-9992EACC5FDF}" type="pres">
      <dgm:prSet presAssocID="{59ADB87C-84F6-490A-AF57-A65EEA12BF04}" presName="spNode" presStyleCnt="0"/>
      <dgm:spPr/>
    </dgm:pt>
    <dgm:pt modelId="{1F3F3CD0-12D5-4DD8-A9A6-F8B5F72C095C}" type="pres">
      <dgm:prSet presAssocID="{4E7F9579-833D-40C3-983A-A0FD92EB9C70}" presName="sibTrans" presStyleLbl="sibTrans1D1" presStyleIdx="6" presStyleCnt="7"/>
      <dgm:spPr/>
      <dgm:t>
        <a:bodyPr/>
        <a:lstStyle/>
        <a:p>
          <a:endParaRPr lang="ru-RU"/>
        </a:p>
      </dgm:t>
    </dgm:pt>
  </dgm:ptLst>
  <dgm:cxnLst>
    <dgm:cxn modelId="{C368B922-1FD3-4A83-90E5-A908817D4D90}" type="presOf" srcId="{DB561FE4-E841-42C5-827D-DE3277FB86C1}" destId="{2E639692-B0D9-4320-A8BB-841FED3AE9F9}" srcOrd="0" destOrd="0" presId="urn:microsoft.com/office/officeart/2005/8/layout/cycle6"/>
    <dgm:cxn modelId="{29A4ED5B-9880-4C75-8A2D-935290C0759A}" type="presOf" srcId="{E6A7A850-A690-4E56-B5B2-1C391525F9B1}" destId="{BEBC0DA9-2E2E-4A65-96E1-DD75C8921F5E}" srcOrd="0" destOrd="0" presId="urn:microsoft.com/office/officeart/2005/8/layout/cycle6"/>
    <dgm:cxn modelId="{F8509EB2-ABAB-4581-8E87-93161CDD2242}" srcId="{CCD649E5-EDC8-4465-B29D-A0C23BF81D0A}" destId="{3F0B0536-0A9B-45F2-AA19-ACE303B78AEB}" srcOrd="0" destOrd="0" parTransId="{BD3992B4-CA8C-4DD1-A677-BFE435B825B8}" sibTransId="{E6A7A850-A690-4E56-B5B2-1C391525F9B1}"/>
    <dgm:cxn modelId="{D1073351-799C-4E7C-9E88-ED9FFE0A16C7}" type="presOf" srcId="{85B4B42A-C983-40AB-A132-382D5F75CFC5}" destId="{C1145E52-C14C-426B-AAF4-FB644B80889C}" srcOrd="0" destOrd="0" presId="urn:microsoft.com/office/officeart/2005/8/layout/cycle6"/>
    <dgm:cxn modelId="{93E2039F-B5C0-45DB-8440-BA0C38C7B721}" type="presOf" srcId="{4E7F9579-833D-40C3-983A-A0FD92EB9C70}" destId="{1F3F3CD0-12D5-4DD8-A9A6-F8B5F72C095C}" srcOrd="0" destOrd="0" presId="urn:microsoft.com/office/officeart/2005/8/layout/cycle6"/>
    <dgm:cxn modelId="{FAEC60C1-5064-4111-8E68-C3F5C157B159}" type="presOf" srcId="{80DA9D1D-1879-46B9-9FD1-CB545C982111}" destId="{719AA95C-F80A-499A-AA3C-A75AC243E95C}" srcOrd="0" destOrd="0" presId="urn:microsoft.com/office/officeart/2005/8/layout/cycle6"/>
    <dgm:cxn modelId="{2B3CF655-4CAE-4D81-91C1-60A351A91CA4}" srcId="{43A4171F-1496-442A-BE9C-F627DA5CD2C9}" destId="{6BE8C467-C484-4E21-AB62-F394CB75704E}" srcOrd="0" destOrd="0" parTransId="{A3AC3184-D482-43C1-92D2-79E9A98D867B}" sibTransId="{215A01DD-703A-42AB-8B32-9A7A90069703}"/>
    <dgm:cxn modelId="{B023B3E2-1420-4425-AD50-0D1C264783BE}" srcId="{CCD649E5-EDC8-4465-B29D-A0C23BF81D0A}" destId="{9BF7D933-CA3F-48C5-B8A0-520198DF7423}" srcOrd="3" destOrd="0" parTransId="{F30C05EF-D35E-4E91-9E08-0DFA1F15E20B}" sibTransId="{85B4B42A-C983-40AB-A132-382D5F75CFC5}"/>
    <dgm:cxn modelId="{08C9D4E5-436D-48EB-BBEB-9A6F058C103B}" type="presOf" srcId="{5EE189C3-7EDF-4095-B2E4-5100AAA9A489}" destId="{AF82830B-1DD3-4E01-BBEC-05601BC45D27}" srcOrd="0" destOrd="0" presId="urn:microsoft.com/office/officeart/2005/8/layout/cycle6"/>
    <dgm:cxn modelId="{EC35AF5E-A53A-4219-B6CC-B5A0463DA507}" srcId="{CCD649E5-EDC8-4465-B29D-A0C23BF81D0A}" destId="{43A4171F-1496-442A-BE9C-F627DA5CD2C9}" srcOrd="5" destOrd="0" parTransId="{1041E87F-1306-41F6-A071-7CA97675B46B}" sibTransId="{4C24CD4D-B472-42A8-968E-4465A3326C4E}"/>
    <dgm:cxn modelId="{59A42DC5-997B-4F15-A18F-2E5351C4823D}" srcId="{CCD649E5-EDC8-4465-B29D-A0C23BF81D0A}" destId="{CB3D5E01-53B3-483F-A42D-5DBD8C5295A1}" srcOrd="2" destOrd="0" parTransId="{367ADDE1-7BC7-4FFE-B26D-D9E43F5E0CC3}" sibTransId="{DB561FE4-E841-42C5-827D-DE3277FB86C1}"/>
    <dgm:cxn modelId="{672F2202-C3EA-4A46-9CE1-B095DC78D2A6}" type="presOf" srcId="{6BE8C467-C484-4E21-AB62-F394CB75704E}" destId="{E533DE2D-DE86-4FB0-A259-2469B7D9F76B}" srcOrd="0" destOrd="1" presId="urn:microsoft.com/office/officeart/2005/8/layout/cycle6"/>
    <dgm:cxn modelId="{1EA98564-5D7F-45A4-8F3A-B5A4CBFB5484}" type="presOf" srcId="{5745F875-5AC2-42E2-A89B-97C7C0EB7243}" destId="{48D070D1-3D63-4F86-A567-F9A67EFAB3E6}" srcOrd="0" destOrd="0" presId="urn:microsoft.com/office/officeart/2005/8/layout/cycle6"/>
    <dgm:cxn modelId="{F6DFE660-77BB-423A-88AA-33DF145DB40C}" type="presOf" srcId="{CB3D5E01-53B3-483F-A42D-5DBD8C5295A1}" destId="{5F546DD5-D383-4B83-A4BF-D3822B7BB6E0}" srcOrd="0" destOrd="0" presId="urn:microsoft.com/office/officeart/2005/8/layout/cycle6"/>
    <dgm:cxn modelId="{D2A4716B-97D3-4D97-B0DD-BAE05B318883}" type="presOf" srcId="{4C24CD4D-B472-42A8-968E-4465A3326C4E}" destId="{15A506FB-AD0E-4BE0-9BEE-552DFC1F79FE}" srcOrd="0" destOrd="0" presId="urn:microsoft.com/office/officeart/2005/8/layout/cycle6"/>
    <dgm:cxn modelId="{A296D28C-7ED6-4CF4-8C40-172D53B7EAA3}" type="presOf" srcId="{CCD649E5-EDC8-4465-B29D-A0C23BF81D0A}" destId="{40556AA3-D9F4-4777-8BE2-3789C0D5265F}" srcOrd="0" destOrd="0" presId="urn:microsoft.com/office/officeart/2005/8/layout/cycle6"/>
    <dgm:cxn modelId="{F116D5CA-38F1-49FC-8717-91ADE110F145}" srcId="{CCD649E5-EDC8-4465-B29D-A0C23BF81D0A}" destId="{5745F875-5AC2-42E2-A89B-97C7C0EB7243}" srcOrd="1" destOrd="0" parTransId="{6BCEC8C4-E8E7-4E94-8A15-A23C3A370DD3}" sibTransId="{6C87A4E4-B658-445E-91FC-6E22590B64EE}"/>
    <dgm:cxn modelId="{BABBC9CF-7C82-4810-80E8-1D1E27FDBD60}" type="presOf" srcId="{6C87A4E4-B658-445E-91FC-6E22590B64EE}" destId="{477F13DD-525C-474D-8A3C-234B575D9D32}" srcOrd="0" destOrd="0" presId="urn:microsoft.com/office/officeart/2005/8/layout/cycle6"/>
    <dgm:cxn modelId="{5673A2F9-A03F-4A62-97B0-264BEA9CA137}" srcId="{CCD649E5-EDC8-4465-B29D-A0C23BF81D0A}" destId="{80DA9D1D-1879-46B9-9FD1-CB545C982111}" srcOrd="4" destOrd="0" parTransId="{80A0DA77-2B04-4762-9B66-CBC520BE5AC7}" sibTransId="{5EE189C3-7EDF-4095-B2E4-5100AAA9A489}"/>
    <dgm:cxn modelId="{474F5A60-A8D6-4349-B578-18186C5C604A}" type="presOf" srcId="{3F0B0536-0A9B-45F2-AA19-ACE303B78AEB}" destId="{C2BBDC4B-C8DA-4028-ADB4-C1A430FCD696}" srcOrd="0" destOrd="0" presId="urn:microsoft.com/office/officeart/2005/8/layout/cycle6"/>
    <dgm:cxn modelId="{81BD3F61-D076-4CC4-8F9A-1C888685A8F2}" type="presOf" srcId="{9BF7D933-CA3F-48C5-B8A0-520198DF7423}" destId="{0CE9AC3D-430C-4897-A9AC-3E6358D5114B}" srcOrd="0" destOrd="0" presId="urn:microsoft.com/office/officeart/2005/8/layout/cycle6"/>
    <dgm:cxn modelId="{C6210D4D-F0DD-4547-9447-CAED53046088}" srcId="{CCD649E5-EDC8-4465-B29D-A0C23BF81D0A}" destId="{59ADB87C-84F6-490A-AF57-A65EEA12BF04}" srcOrd="6" destOrd="0" parTransId="{581F9BC1-6B2F-4ADA-B1CB-966F9162B2AC}" sibTransId="{4E7F9579-833D-40C3-983A-A0FD92EB9C70}"/>
    <dgm:cxn modelId="{CD1B623E-4B65-4DC0-816B-58FEDCCBA973}" type="presOf" srcId="{43A4171F-1496-442A-BE9C-F627DA5CD2C9}" destId="{E533DE2D-DE86-4FB0-A259-2469B7D9F76B}" srcOrd="0" destOrd="0" presId="urn:microsoft.com/office/officeart/2005/8/layout/cycle6"/>
    <dgm:cxn modelId="{3D52D7B0-9E0E-41A1-BB96-CCC7CD3E606F}" type="presOf" srcId="{59ADB87C-84F6-490A-AF57-A65EEA12BF04}" destId="{44EDFD44-9A2F-4B6A-AA00-04315BD8BA6C}" srcOrd="0" destOrd="0" presId="urn:microsoft.com/office/officeart/2005/8/layout/cycle6"/>
    <dgm:cxn modelId="{63214224-2FED-452D-8228-3FBA3A7A4D50}" type="presParOf" srcId="{40556AA3-D9F4-4777-8BE2-3789C0D5265F}" destId="{C2BBDC4B-C8DA-4028-ADB4-C1A430FCD696}" srcOrd="0" destOrd="0" presId="urn:microsoft.com/office/officeart/2005/8/layout/cycle6"/>
    <dgm:cxn modelId="{36E659B7-86CF-4421-A84B-EA886D343BBB}" type="presParOf" srcId="{40556AA3-D9F4-4777-8BE2-3789C0D5265F}" destId="{5AAB5F28-17B6-4AD5-AE70-12C713783C46}" srcOrd="1" destOrd="0" presId="urn:microsoft.com/office/officeart/2005/8/layout/cycle6"/>
    <dgm:cxn modelId="{4C4BD055-A861-4007-9F67-5F8798E42956}" type="presParOf" srcId="{40556AA3-D9F4-4777-8BE2-3789C0D5265F}" destId="{BEBC0DA9-2E2E-4A65-96E1-DD75C8921F5E}" srcOrd="2" destOrd="0" presId="urn:microsoft.com/office/officeart/2005/8/layout/cycle6"/>
    <dgm:cxn modelId="{CF2735C8-30A6-425F-8752-109D1D8195EF}" type="presParOf" srcId="{40556AA3-D9F4-4777-8BE2-3789C0D5265F}" destId="{48D070D1-3D63-4F86-A567-F9A67EFAB3E6}" srcOrd="3" destOrd="0" presId="urn:microsoft.com/office/officeart/2005/8/layout/cycle6"/>
    <dgm:cxn modelId="{B04C3FB2-60D0-4022-B7DE-C30A1ADE9AF7}" type="presParOf" srcId="{40556AA3-D9F4-4777-8BE2-3789C0D5265F}" destId="{EEE2DFCA-4585-4A55-92E9-81012BE04E76}" srcOrd="4" destOrd="0" presId="urn:microsoft.com/office/officeart/2005/8/layout/cycle6"/>
    <dgm:cxn modelId="{44DEC040-9D54-4730-8BBD-E5867D38EBF4}" type="presParOf" srcId="{40556AA3-D9F4-4777-8BE2-3789C0D5265F}" destId="{477F13DD-525C-474D-8A3C-234B575D9D32}" srcOrd="5" destOrd="0" presId="urn:microsoft.com/office/officeart/2005/8/layout/cycle6"/>
    <dgm:cxn modelId="{36E39F5A-C722-4239-BF3E-4855EC3D33BE}" type="presParOf" srcId="{40556AA3-D9F4-4777-8BE2-3789C0D5265F}" destId="{5F546DD5-D383-4B83-A4BF-D3822B7BB6E0}" srcOrd="6" destOrd="0" presId="urn:microsoft.com/office/officeart/2005/8/layout/cycle6"/>
    <dgm:cxn modelId="{D1E4E16F-9F3E-4C89-9D45-66CBEC3EAFE0}" type="presParOf" srcId="{40556AA3-D9F4-4777-8BE2-3789C0D5265F}" destId="{62F04CF3-195E-4144-8A50-E47F91434AC4}" srcOrd="7" destOrd="0" presId="urn:microsoft.com/office/officeart/2005/8/layout/cycle6"/>
    <dgm:cxn modelId="{E2494B35-5DCC-4E42-99E3-8DE9F806809A}" type="presParOf" srcId="{40556AA3-D9F4-4777-8BE2-3789C0D5265F}" destId="{2E639692-B0D9-4320-A8BB-841FED3AE9F9}" srcOrd="8" destOrd="0" presId="urn:microsoft.com/office/officeart/2005/8/layout/cycle6"/>
    <dgm:cxn modelId="{8242D3D1-44E3-44AD-B8B7-8AE531646C1A}" type="presParOf" srcId="{40556AA3-D9F4-4777-8BE2-3789C0D5265F}" destId="{0CE9AC3D-430C-4897-A9AC-3E6358D5114B}" srcOrd="9" destOrd="0" presId="urn:microsoft.com/office/officeart/2005/8/layout/cycle6"/>
    <dgm:cxn modelId="{361F808D-C107-456F-B940-8DA968BC6C53}" type="presParOf" srcId="{40556AA3-D9F4-4777-8BE2-3789C0D5265F}" destId="{6B8987CF-855A-4A80-AF61-F734400A81FA}" srcOrd="10" destOrd="0" presId="urn:microsoft.com/office/officeart/2005/8/layout/cycle6"/>
    <dgm:cxn modelId="{018B2C05-B634-473D-A17C-BA97508D137A}" type="presParOf" srcId="{40556AA3-D9F4-4777-8BE2-3789C0D5265F}" destId="{C1145E52-C14C-426B-AAF4-FB644B80889C}" srcOrd="11" destOrd="0" presId="urn:microsoft.com/office/officeart/2005/8/layout/cycle6"/>
    <dgm:cxn modelId="{6D7CC08D-49C6-4DA0-A8BE-B4982A934212}" type="presParOf" srcId="{40556AA3-D9F4-4777-8BE2-3789C0D5265F}" destId="{719AA95C-F80A-499A-AA3C-A75AC243E95C}" srcOrd="12" destOrd="0" presId="urn:microsoft.com/office/officeart/2005/8/layout/cycle6"/>
    <dgm:cxn modelId="{0A17E6ED-A2A0-447B-A7DC-58A1A458E361}" type="presParOf" srcId="{40556AA3-D9F4-4777-8BE2-3789C0D5265F}" destId="{D6504319-142B-4D3D-B4E7-04D1A300C662}" srcOrd="13" destOrd="0" presId="urn:microsoft.com/office/officeart/2005/8/layout/cycle6"/>
    <dgm:cxn modelId="{6AE93A52-AC08-4081-A508-7AEB0A841F49}" type="presParOf" srcId="{40556AA3-D9F4-4777-8BE2-3789C0D5265F}" destId="{AF82830B-1DD3-4E01-BBEC-05601BC45D27}" srcOrd="14" destOrd="0" presId="urn:microsoft.com/office/officeart/2005/8/layout/cycle6"/>
    <dgm:cxn modelId="{8F7FD371-F766-4DB5-BE96-15BA0E41158D}" type="presParOf" srcId="{40556AA3-D9F4-4777-8BE2-3789C0D5265F}" destId="{E533DE2D-DE86-4FB0-A259-2469B7D9F76B}" srcOrd="15" destOrd="0" presId="urn:microsoft.com/office/officeart/2005/8/layout/cycle6"/>
    <dgm:cxn modelId="{E7F816BF-0AD1-4360-B80F-9DDF2F292D58}" type="presParOf" srcId="{40556AA3-D9F4-4777-8BE2-3789C0D5265F}" destId="{E2B0471F-A289-4225-B71E-07D157EE08B3}" srcOrd="16" destOrd="0" presId="urn:microsoft.com/office/officeart/2005/8/layout/cycle6"/>
    <dgm:cxn modelId="{6F3F5FF0-BF5E-431C-B929-5EB3DF8BCDAE}" type="presParOf" srcId="{40556AA3-D9F4-4777-8BE2-3789C0D5265F}" destId="{15A506FB-AD0E-4BE0-9BEE-552DFC1F79FE}" srcOrd="17" destOrd="0" presId="urn:microsoft.com/office/officeart/2005/8/layout/cycle6"/>
    <dgm:cxn modelId="{50FEB7C3-F61E-4E77-A38F-7CA7F5DE6C34}" type="presParOf" srcId="{40556AA3-D9F4-4777-8BE2-3789C0D5265F}" destId="{44EDFD44-9A2F-4B6A-AA00-04315BD8BA6C}" srcOrd="18" destOrd="0" presId="urn:microsoft.com/office/officeart/2005/8/layout/cycle6"/>
    <dgm:cxn modelId="{B607A980-48A0-4457-AB91-9A2DF84299F3}" type="presParOf" srcId="{40556AA3-D9F4-4777-8BE2-3789C0D5265F}" destId="{1F0A7B34-ABE1-4B0C-834D-9992EACC5FDF}" srcOrd="19" destOrd="0" presId="urn:microsoft.com/office/officeart/2005/8/layout/cycle6"/>
    <dgm:cxn modelId="{59490B57-E39E-40F7-B66E-0DA54F6C4361}" type="presParOf" srcId="{40556AA3-D9F4-4777-8BE2-3789C0D5265F}" destId="{1F3F3CD0-12D5-4DD8-A9A6-F8B5F72C095C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BBDC4B-C8DA-4028-ADB4-C1A430FCD696}">
      <dsp:nvSpPr>
        <dsp:cNvPr id="0" name=""/>
        <dsp:cNvSpPr/>
      </dsp:nvSpPr>
      <dsp:spPr>
        <a:xfrm>
          <a:off x="3322710" y="3395"/>
          <a:ext cx="1584179" cy="7039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kern="1200" dirty="0" smtClean="0"/>
            <a:t>Принцип «от простого к сложному». 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b="1" kern="1200" dirty="0"/>
        </a:p>
      </dsp:txBody>
      <dsp:txXfrm>
        <a:off x="3322710" y="3395"/>
        <a:ext cx="1584179" cy="703916"/>
      </dsp:txXfrm>
    </dsp:sp>
    <dsp:sp modelId="{BEBC0DA9-2E2E-4A65-96E1-DD75C8921F5E}">
      <dsp:nvSpPr>
        <dsp:cNvPr id="0" name=""/>
        <dsp:cNvSpPr/>
      </dsp:nvSpPr>
      <dsp:spPr>
        <a:xfrm>
          <a:off x="2107793" y="355353"/>
          <a:ext cx="4014012" cy="4014012"/>
        </a:xfrm>
        <a:custGeom>
          <a:avLst/>
          <a:gdLst/>
          <a:ahLst/>
          <a:cxnLst/>
          <a:rect l="0" t="0" r="0" b="0"/>
          <a:pathLst>
            <a:path>
              <a:moveTo>
                <a:pt x="2803503" y="164815"/>
              </a:moveTo>
              <a:arcTo wR="2007006" hR="2007006" stAng="17602916" swAng="80761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D070D1-3D63-4F86-A567-F9A67EFAB3E6}">
      <dsp:nvSpPr>
        <dsp:cNvPr id="0" name=""/>
        <dsp:cNvSpPr/>
      </dsp:nvSpPr>
      <dsp:spPr>
        <a:xfrm>
          <a:off x="4804808" y="759053"/>
          <a:ext cx="1758263" cy="7039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/>
            <a:t>Принцип </a:t>
          </a:r>
          <a:r>
            <a:rPr lang="ru-RU" sz="1200" i="1" kern="1200" dirty="0" err="1" smtClean="0"/>
            <a:t>природосообразности</a:t>
          </a:r>
          <a:r>
            <a:rPr lang="ru-RU" sz="1200" kern="1200" dirty="0" smtClean="0"/>
            <a:t> </a:t>
          </a:r>
          <a:endParaRPr lang="ru-RU" sz="1200" kern="1200" dirty="0"/>
        </a:p>
      </dsp:txBody>
      <dsp:txXfrm>
        <a:off x="4804808" y="759053"/>
        <a:ext cx="1758263" cy="703916"/>
      </dsp:txXfrm>
    </dsp:sp>
    <dsp:sp modelId="{477F13DD-525C-474D-8A3C-234B575D9D32}">
      <dsp:nvSpPr>
        <dsp:cNvPr id="0" name=""/>
        <dsp:cNvSpPr/>
      </dsp:nvSpPr>
      <dsp:spPr>
        <a:xfrm>
          <a:off x="2107793" y="355353"/>
          <a:ext cx="4014012" cy="4014012"/>
        </a:xfrm>
        <a:custGeom>
          <a:avLst/>
          <a:gdLst/>
          <a:ahLst/>
          <a:cxnLst/>
          <a:rect l="0" t="0" r="0" b="0"/>
          <a:pathLst>
            <a:path>
              <a:moveTo>
                <a:pt x="3805741" y="1116711"/>
              </a:moveTo>
              <a:arcTo wR="2007006" hR="2007006" stAng="20019997" swAng="172477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546DD5-D383-4B83-A4BF-D3822B7BB6E0}">
      <dsp:nvSpPr>
        <dsp:cNvPr id="0" name=""/>
        <dsp:cNvSpPr/>
      </dsp:nvSpPr>
      <dsp:spPr>
        <a:xfrm>
          <a:off x="5291866" y="2457002"/>
          <a:ext cx="1559239" cy="7039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/>
            <a:t>Принцип </a:t>
          </a:r>
          <a:r>
            <a:rPr lang="ru-RU" sz="1200" b="1" i="1" kern="1200" dirty="0" smtClean="0"/>
            <a:t>психологической</a:t>
          </a:r>
          <a:r>
            <a:rPr lang="ru-RU" sz="1200" i="1" kern="1200" dirty="0" smtClean="0"/>
            <a:t> комфортности</a:t>
          </a:r>
          <a:r>
            <a:rPr lang="ru-RU" sz="1200" kern="1200" dirty="0" smtClean="0"/>
            <a:t> </a:t>
          </a:r>
          <a:endParaRPr lang="ru-RU" sz="1200" kern="1200" dirty="0"/>
        </a:p>
      </dsp:txBody>
      <dsp:txXfrm>
        <a:off x="5291866" y="2457002"/>
        <a:ext cx="1559239" cy="703916"/>
      </dsp:txXfrm>
    </dsp:sp>
    <dsp:sp modelId="{2E639692-B0D9-4320-A8BB-841FED3AE9F9}">
      <dsp:nvSpPr>
        <dsp:cNvPr id="0" name=""/>
        <dsp:cNvSpPr/>
      </dsp:nvSpPr>
      <dsp:spPr>
        <a:xfrm>
          <a:off x="2107793" y="355353"/>
          <a:ext cx="4014012" cy="4014012"/>
        </a:xfrm>
        <a:custGeom>
          <a:avLst/>
          <a:gdLst/>
          <a:ahLst/>
          <a:cxnLst/>
          <a:rect l="0" t="0" r="0" b="0"/>
          <a:pathLst>
            <a:path>
              <a:moveTo>
                <a:pt x="3845094" y="2812923"/>
              </a:moveTo>
              <a:arcTo wR="2007006" hR="2007006" stAng="1420514" swAng="135688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E9AC3D-430C-4897-A9AC-3E6358D5114B}">
      <dsp:nvSpPr>
        <dsp:cNvPr id="0" name=""/>
        <dsp:cNvSpPr/>
      </dsp:nvSpPr>
      <dsp:spPr>
        <a:xfrm>
          <a:off x="4225172" y="3818651"/>
          <a:ext cx="1520870" cy="7039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/>
            <a:t>Принцип </a:t>
          </a:r>
          <a:r>
            <a:rPr lang="ru-RU" sz="1200" b="1" i="1" kern="1200" dirty="0" smtClean="0"/>
            <a:t>дифференцированного</a:t>
          </a:r>
          <a:r>
            <a:rPr lang="ru-RU" sz="1200" i="1" kern="1200" dirty="0" smtClean="0"/>
            <a:t> подхода</a:t>
          </a:r>
          <a:r>
            <a:rPr lang="ru-RU" sz="1200" kern="1200" dirty="0" smtClean="0"/>
            <a:t> </a:t>
          </a:r>
          <a:endParaRPr lang="ru-RU" sz="1200" kern="1200" dirty="0"/>
        </a:p>
      </dsp:txBody>
      <dsp:txXfrm>
        <a:off x="4225172" y="3818651"/>
        <a:ext cx="1520870" cy="703916"/>
      </dsp:txXfrm>
    </dsp:sp>
    <dsp:sp modelId="{C1145E52-C14C-426B-AAF4-FB644B80889C}">
      <dsp:nvSpPr>
        <dsp:cNvPr id="0" name=""/>
        <dsp:cNvSpPr/>
      </dsp:nvSpPr>
      <dsp:spPr>
        <a:xfrm>
          <a:off x="2107793" y="355353"/>
          <a:ext cx="4014012" cy="4014012"/>
        </a:xfrm>
        <a:custGeom>
          <a:avLst/>
          <a:gdLst/>
          <a:ahLst/>
          <a:cxnLst/>
          <a:rect l="0" t="0" r="0" b="0"/>
          <a:pathLst>
            <a:path>
              <a:moveTo>
                <a:pt x="2115672" y="4011068"/>
              </a:moveTo>
              <a:arcTo wR="2007006" hR="2007006" stAng="5213778" swAng="28691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9AA95C-F80A-499A-AA3C-A75AC243E95C}">
      <dsp:nvSpPr>
        <dsp:cNvPr id="0" name=""/>
        <dsp:cNvSpPr/>
      </dsp:nvSpPr>
      <dsp:spPr>
        <a:xfrm>
          <a:off x="2433671" y="3818651"/>
          <a:ext cx="1620642" cy="7039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/>
            <a:t>Принцип интеграции </a:t>
          </a:r>
          <a:endParaRPr lang="ru-RU" sz="1200" b="1" kern="1200" dirty="0"/>
        </a:p>
      </dsp:txBody>
      <dsp:txXfrm>
        <a:off x="2433671" y="3818651"/>
        <a:ext cx="1620642" cy="703916"/>
      </dsp:txXfrm>
    </dsp:sp>
    <dsp:sp modelId="{AF82830B-1DD3-4E01-BBEC-05601BC45D27}">
      <dsp:nvSpPr>
        <dsp:cNvPr id="0" name=""/>
        <dsp:cNvSpPr/>
      </dsp:nvSpPr>
      <dsp:spPr>
        <a:xfrm>
          <a:off x="2107793" y="355353"/>
          <a:ext cx="4014012" cy="4014012"/>
        </a:xfrm>
        <a:custGeom>
          <a:avLst/>
          <a:gdLst/>
          <a:ahLst/>
          <a:cxnLst/>
          <a:rect l="0" t="0" r="0" b="0"/>
          <a:pathLst>
            <a:path>
              <a:moveTo>
                <a:pt x="620146" y="3457762"/>
              </a:moveTo>
              <a:arcTo wR="2007006" hR="2007006" stAng="8022603" swAng="135688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33DE2D-DE86-4FB0-A259-2469B7D9F76B}">
      <dsp:nvSpPr>
        <dsp:cNvPr id="0" name=""/>
        <dsp:cNvSpPr/>
      </dsp:nvSpPr>
      <dsp:spPr>
        <a:xfrm>
          <a:off x="1378494" y="2457002"/>
          <a:ext cx="1559239" cy="7039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/>
            <a:t>Принцип</a:t>
          </a:r>
          <a:r>
            <a:rPr lang="ru-RU" sz="1200" i="1" kern="1200" dirty="0" smtClean="0"/>
            <a:t> творчества</a:t>
          </a:r>
          <a:r>
            <a:rPr lang="ru-RU" sz="1200" kern="1200" dirty="0" smtClean="0"/>
            <a:t> </a:t>
          </a:r>
          <a:endParaRPr lang="ru-RU" sz="12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kern="1200" dirty="0"/>
        </a:p>
      </dsp:txBody>
      <dsp:txXfrm>
        <a:off x="1378494" y="2457002"/>
        <a:ext cx="1559239" cy="703916"/>
      </dsp:txXfrm>
    </dsp:sp>
    <dsp:sp modelId="{15A506FB-AD0E-4BE0-9BEE-552DFC1F79FE}">
      <dsp:nvSpPr>
        <dsp:cNvPr id="0" name=""/>
        <dsp:cNvSpPr/>
      </dsp:nvSpPr>
      <dsp:spPr>
        <a:xfrm>
          <a:off x="2107793" y="355353"/>
          <a:ext cx="4014012" cy="4014012"/>
        </a:xfrm>
        <a:custGeom>
          <a:avLst/>
          <a:gdLst/>
          <a:ahLst/>
          <a:cxnLst/>
          <a:rect l="0" t="0" r="0" b="0"/>
          <a:pathLst>
            <a:path>
              <a:moveTo>
                <a:pt x="1779" y="2091498"/>
              </a:moveTo>
              <a:arcTo wR="2007006" hR="2007006" stAng="10655233" swAng="172477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EDFD44-9A2F-4B6A-AA00-04315BD8BA6C}">
      <dsp:nvSpPr>
        <dsp:cNvPr id="0" name=""/>
        <dsp:cNvSpPr/>
      </dsp:nvSpPr>
      <dsp:spPr>
        <a:xfrm>
          <a:off x="1738538" y="759053"/>
          <a:ext cx="1614242" cy="7039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/>
            <a:t>Принцип </a:t>
          </a:r>
          <a:r>
            <a:rPr lang="ru-RU" sz="1200" b="1" i="1" kern="1200" dirty="0" smtClean="0"/>
            <a:t>деятельности</a:t>
          </a:r>
          <a:r>
            <a:rPr lang="ru-RU" sz="1200" kern="1200" dirty="0" smtClean="0"/>
            <a:t> </a:t>
          </a:r>
          <a:endParaRPr lang="ru-RU" sz="1200" kern="1200" dirty="0"/>
        </a:p>
      </dsp:txBody>
      <dsp:txXfrm>
        <a:off x="1738538" y="759053"/>
        <a:ext cx="1614242" cy="703916"/>
      </dsp:txXfrm>
    </dsp:sp>
    <dsp:sp modelId="{1F3F3CD0-12D5-4DD8-A9A6-F8B5F72C095C}">
      <dsp:nvSpPr>
        <dsp:cNvPr id="0" name=""/>
        <dsp:cNvSpPr/>
      </dsp:nvSpPr>
      <dsp:spPr>
        <a:xfrm>
          <a:off x="2107793" y="355353"/>
          <a:ext cx="4014012" cy="4014012"/>
        </a:xfrm>
        <a:custGeom>
          <a:avLst/>
          <a:gdLst/>
          <a:ahLst/>
          <a:cxnLst/>
          <a:rect l="0" t="0" r="0" b="0"/>
          <a:pathLst>
            <a:path>
              <a:moveTo>
                <a:pt x="803580" y="400817"/>
              </a:moveTo>
              <a:arcTo wR="2007006" hR="2007006" stAng="13989472" swAng="80761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61AA63-83F6-417B-A44C-96B8822B20C9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A3751-ECDF-4C8C-8E08-87B968B77C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A3751-ECDF-4C8C-8E08-87B968B77CC2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Районный семинар </a:t>
            </a:r>
            <a:r>
              <a:rPr lang="ru-RU" sz="48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556792"/>
            <a:ext cx="6728792" cy="4082008"/>
          </a:xfrm>
        </p:spPr>
        <p:txBody>
          <a:bodyPr>
            <a:normAutofit fontScale="32500" lnSpcReduction="20000"/>
          </a:bodyPr>
          <a:lstStyle/>
          <a:p>
            <a:endParaRPr lang="ru-RU" sz="12300" b="1" i="1" dirty="0" smtClean="0"/>
          </a:p>
          <a:p>
            <a:endParaRPr lang="ru-RU" sz="12300" b="1" i="1" dirty="0" smtClean="0"/>
          </a:p>
          <a:p>
            <a:r>
              <a:rPr lang="ru-RU" sz="123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«Технология организации </a:t>
            </a:r>
            <a:endParaRPr lang="ru-RU" sz="123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3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Игр - экспериментирования </a:t>
            </a:r>
            <a:endParaRPr lang="ru-RU" sz="123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3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 дошкольниками»</a:t>
            </a:r>
            <a:endParaRPr lang="ru-RU" sz="123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3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23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Нельзя</a:t>
            </a:r>
            <a:endParaRPr lang="ru-RU" sz="6000" b="1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Тормозить самостоятельность ребенка поминутными запретами</a:t>
            </a:r>
          </a:p>
          <a:p>
            <a:pPr lvl="0"/>
            <a:endParaRPr lang="ru-RU" sz="28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Отказывать ребенку в совместных действиях</a:t>
            </a:r>
          </a:p>
          <a:p>
            <a:pPr lvl="0"/>
            <a:endParaRPr lang="ru-RU" sz="28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Высмеивать желания ребенка или быть невнимательным к нему</a:t>
            </a:r>
          </a:p>
          <a:p>
            <a:pPr lvl="0">
              <a:buNone/>
            </a:pPr>
            <a:endParaRPr lang="ru-RU" sz="28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Постоянно указывать на ошибки и недочеты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Необходимо</a:t>
            </a:r>
            <a:endParaRPr lang="ru-RU" sz="4800" b="1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Поощрять природное детское любопытство</a:t>
            </a:r>
          </a:p>
          <a:p>
            <a:pPr lvl="0">
              <a:buNone/>
            </a:pPr>
            <a:endParaRPr lang="ru-RU" sz="28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Проводить эксперименты в совместной деятельности</a:t>
            </a:r>
          </a:p>
          <a:p>
            <a:pPr lvl="0">
              <a:buNone/>
            </a:pPr>
            <a:endParaRPr lang="ru-RU" sz="28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Подкреплять желание узнавать что-то новое положительными эмоциями</a:t>
            </a:r>
          </a:p>
          <a:p>
            <a:pPr lvl="0">
              <a:buNone/>
            </a:pPr>
            <a:endParaRPr lang="ru-RU" sz="28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Проявлять заинтересованность в исследовательской деятельности ребенка.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2049" y="5411450"/>
            <a:ext cx="555363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i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Непосредственный опыт </a:t>
            </a:r>
          </a:p>
          <a:p>
            <a:pPr algn="ctr"/>
            <a:r>
              <a:rPr lang="ru-RU" sz="3600" b="1" i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воспитателя с ребенком</a:t>
            </a:r>
            <a:endParaRPr lang="ru-RU" sz="3600" b="1" i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1\Desktop\эксперимент. деят\фото к проекту\IMG_35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967898">
            <a:off x="249172" y="685258"/>
            <a:ext cx="4143511" cy="3107634"/>
          </a:xfrm>
          <a:prstGeom prst="rect">
            <a:avLst/>
          </a:prstGeom>
          <a:noFill/>
        </p:spPr>
      </p:pic>
      <p:pic>
        <p:nvPicPr>
          <p:cNvPr id="17411" name="Picture 3" descr="C:\Users\1\Desktop\эксперимент. деят\106_15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42133">
            <a:off x="4798553" y="2316920"/>
            <a:ext cx="4066024" cy="30495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657671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Самостоятельная </a:t>
            </a:r>
          </a:p>
          <a:p>
            <a:pPr algn="ctr"/>
            <a:r>
              <a:rPr lang="ru-RU" sz="32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деятельность детей</a:t>
            </a:r>
            <a:endParaRPr lang="ru-RU" sz="32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1\Desktop\эксперимент. деят\106_15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942028">
            <a:off x="450249" y="408465"/>
            <a:ext cx="3619705" cy="2714780"/>
          </a:xfrm>
          <a:prstGeom prst="rect">
            <a:avLst/>
          </a:prstGeom>
          <a:noFill/>
        </p:spPr>
      </p:pic>
      <p:pic>
        <p:nvPicPr>
          <p:cNvPr id="18435" name="Picture 3" descr="C:\Users\1\Desktop\эксперимент. деят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4346">
            <a:off x="5278887" y="370074"/>
            <a:ext cx="3700638" cy="2775479"/>
          </a:xfrm>
          <a:prstGeom prst="rect">
            <a:avLst/>
          </a:prstGeom>
          <a:noFill/>
        </p:spPr>
      </p:pic>
      <p:pic>
        <p:nvPicPr>
          <p:cNvPr id="18436" name="Picture 4" descr="C:\Users\1\Desktop\эксперимент. деят\106_16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2996952"/>
            <a:ext cx="3648406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lvl="8" algn="ctr">
              <a:buNone/>
            </a:pPr>
            <a:endParaRPr lang="ru-RU" b="1" i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5877272"/>
            <a:ext cx="78488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4400" b="1" i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Фронтальные занятия</a:t>
            </a:r>
          </a:p>
        </p:txBody>
      </p:sp>
      <p:pic>
        <p:nvPicPr>
          <p:cNvPr id="16386" name="Picture 2" descr="C:\Users\1\Desktop\эксперимент. деят\106_16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16827">
            <a:off x="359594" y="388336"/>
            <a:ext cx="3949454" cy="2962090"/>
          </a:xfrm>
          <a:prstGeom prst="rect">
            <a:avLst/>
          </a:prstGeom>
          <a:noFill/>
        </p:spPr>
      </p:pic>
      <p:pic>
        <p:nvPicPr>
          <p:cNvPr id="7" name="Picture 10" descr="P10002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694024">
            <a:off x="5045476" y="543911"/>
            <a:ext cx="3842080" cy="2947006"/>
          </a:xfrm>
          <a:prstGeom prst="rect">
            <a:avLst/>
          </a:prstGeom>
          <a:ln/>
        </p:spPr>
      </p:pic>
      <p:pic>
        <p:nvPicPr>
          <p:cNvPr id="8" name="Picture 3" descr="C:\Users\1\Desktop\эксперимент. деят\PICT19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140968"/>
            <a:ext cx="3816424" cy="28623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5736" y="5877272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4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развлечения</a:t>
            </a:r>
            <a:endParaRPr lang="ru-RU" sz="44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P10002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187624" y="620688"/>
            <a:ext cx="6769100" cy="5076825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877272"/>
            <a:ext cx="64442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Наблюдения в природе</a:t>
            </a:r>
            <a:endParaRPr lang="ru-RU" sz="44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1\Desktop\эксперимент. деят\видио2 08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3552393" cy="2664295"/>
          </a:xfrm>
          <a:prstGeom prst="rect">
            <a:avLst/>
          </a:prstGeom>
          <a:noFill/>
        </p:spPr>
      </p:pic>
      <p:pic>
        <p:nvPicPr>
          <p:cNvPr id="19459" name="Picture 3" descr="C:\Users\1\Desktop\эксперимент. деят\106_16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060848"/>
            <a:ext cx="3648130" cy="2736304"/>
          </a:xfrm>
          <a:prstGeom prst="rect">
            <a:avLst/>
          </a:prstGeom>
          <a:noFill/>
        </p:spPr>
      </p:pic>
      <p:pic>
        <p:nvPicPr>
          <p:cNvPr id="7" name="Picture 6" descr="P919020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156176" y="4293096"/>
            <a:ext cx="2811792" cy="2108844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73325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8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беседы</a:t>
            </a:r>
            <a:endParaRPr lang="ru-RU" sz="48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1" descr="02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9525" y="260648"/>
            <a:ext cx="4608514" cy="3456385"/>
          </a:xfrm>
          <a:noFill/>
          <a:ln/>
        </p:spPr>
      </p:pic>
      <p:pic>
        <p:nvPicPr>
          <p:cNvPr id="20482" name="Picture 2" descr="C:\Users\1\Desktop\эксперимент. деят\PICT06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140968"/>
            <a:ext cx="4608512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5805264"/>
            <a:ext cx="64807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Целевые прогулки</a:t>
            </a:r>
            <a:endParaRPr lang="ru-RU" sz="44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C:\Users\1\Desktop\эксперимент. деят\фото к проекту\SAM_11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896544" cy="3672408"/>
          </a:xfrm>
          <a:prstGeom prst="rect">
            <a:avLst/>
          </a:prstGeom>
          <a:noFill/>
        </p:spPr>
      </p:pic>
      <p:pic>
        <p:nvPicPr>
          <p:cNvPr id="6" name="Picture 3" descr="PA060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085130" y="2492896"/>
            <a:ext cx="4638259" cy="3456384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733256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4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Экскурсии</a:t>
            </a:r>
            <a:endParaRPr lang="ru-RU" sz="44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P100023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332656"/>
            <a:ext cx="4800533" cy="3600400"/>
          </a:xfrm>
          <a:ln/>
        </p:spPr>
      </p:pic>
      <p:pic>
        <p:nvPicPr>
          <p:cNvPr id="22530" name="Picture 2" descr="C:\Users\1\Desktop\эксперимент. деят\фото к проекту\IMG_34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7971" y="3068960"/>
            <a:ext cx="4640063" cy="3480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4525963"/>
          </a:xfrm>
        </p:spPr>
        <p:txBody>
          <a:bodyPr/>
          <a:lstStyle/>
          <a:p>
            <a:pPr algn="r"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Дети – прирожденные исследователи, неутомимые и   старательные. Нужно только по- настоящему увлечь их предметом исследования.</a:t>
            </a:r>
          </a:p>
          <a:p>
            <a:pPr algn="r">
              <a:buNone/>
            </a:pPr>
            <a:r>
              <a:rPr lang="ru-RU" b="1" i="1" dirty="0" err="1" smtClean="0">
                <a:solidFill>
                  <a:schemeClr val="bg1"/>
                </a:solidFill>
              </a:rPr>
              <a:t>Р.Н.Бунеев</a:t>
            </a:r>
            <a:endParaRPr lang="ru-RU" b="1" i="1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23554" name="Picture 2" descr="C:\Users\1\Desktop\эксперимент. деят\PICT19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20888"/>
            <a:ext cx="5400600" cy="4050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900"/>
                            </p:stCondLst>
                            <p:childTnLst>
                              <p:par>
                                <p:cTn id="18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5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106_160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3568" y="404664"/>
            <a:ext cx="7968885" cy="5976664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эксперимент. деят\фото к проекту\IMG_349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140968"/>
            <a:ext cx="4608512" cy="3456384"/>
          </a:xfrm>
          <a:prstGeom prst="rect">
            <a:avLst/>
          </a:prstGeom>
          <a:noFill/>
        </p:spPr>
      </p:pic>
      <p:pic>
        <p:nvPicPr>
          <p:cNvPr id="17" name="Picture 13" descr="P100025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1520" y="260649"/>
            <a:ext cx="4704522" cy="3528392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5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endParaRPr lang="ru-RU" sz="5400" b="1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развитие познавательных интересов, потребности в самостоятельной поисковой деятельности на базе обогащенного и сформированного эмоционально-чувственного опыта.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b="1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Вызвать у детей интерес к опытно-экспериментальной деятельности.</a:t>
            </a:r>
          </a:p>
          <a:p>
            <a:pPr lvl="0">
              <a:buNone/>
            </a:pPr>
            <a:endParaRPr lang="ru-RU" sz="28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Учить видеть и выделять проблему эксперимента, отбирать средства и материалы для самостоятельной деятельности.</a:t>
            </a:r>
          </a:p>
          <a:p>
            <a:pPr lvl="0">
              <a:buNone/>
            </a:pPr>
            <a:endParaRPr lang="ru-RU" sz="28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Развивать личностные свойства – целеустремленность, настойчивость, решительность.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71500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Уголок экспериментирования</a:t>
            </a:r>
            <a:endParaRPr lang="ru-RU" sz="4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1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5616" y="332656"/>
            <a:ext cx="7128792" cy="5346594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Ведущие принципы развития дошкольников</a:t>
            </a:r>
            <a:endParaRPr lang="ru-RU" sz="3600" b="1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Graphic spid="4" grpId="0">
        <p:bldAsOne/>
      </p:bldGraphic>
      <p:bldGraphic spid="4" grpId="1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48680"/>
            <a:ext cx="8291264" cy="5865515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Действие показывает педагог</a:t>
            </a:r>
          </a:p>
          <a:p>
            <a:pPr>
              <a:buNone/>
            </a:pP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Действие повторяет ребенок, который заведомо может совершить ошибку</a:t>
            </a:r>
          </a:p>
          <a:p>
            <a:pPr>
              <a:buNone/>
            </a:pP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Ошибку совершает сам педагог</a:t>
            </a:r>
          </a:p>
          <a:p>
            <a:pPr>
              <a:buNone/>
            </a:pP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Действие совершает ребенок, которой не допустит ошибки</a:t>
            </a:r>
          </a:p>
          <a:p>
            <a:pPr>
              <a:buNone/>
            </a:pP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Действие осуществляют все вместе в медленном темпе</a:t>
            </a:r>
          </a:p>
          <a:p>
            <a:pPr>
              <a:buNone/>
            </a:pP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Действие стало знакомым, дети совершают его в обычном темпе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Особенности  детского экспериментирования</a:t>
            </a:r>
            <a:endParaRPr lang="ru-RU" sz="2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bg1"/>
                </a:solidFill>
              </a:rPr>
              <a:t>Стиль общения – сотрудничество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Соотношение речевой активности воспитателя и ребенка: 2/3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Поддержание интереса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Умеренное фиксирование результатов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Право ребенка на ошибку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Индивидуальный подход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Эксперименты – не самоцель, а способ ознакомления </a:t>
            </a:r>
            <a:r>
              <a:rPr lang="ru-RU" sz="2000" b="1" dirty="0" err="1" smtClean="0">
                <a:solidFill>
                  <a:schemeClr val="bg1"/>
                </a:solidFill>
              </a:rPr>
              <a:t>сдетей</a:t>
            </a:r>
            <a:r>
              <a:rPr lang="ru-RU" sz="2000" b="1" dirty="0" smtClean="0">
                <a:solidFill>
                  <a:schemeClr val="bg1"/>
                </a:solidFill>
              </a:rPr>
              <a:t> с окружающим миром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257</Words>
  <Application>Microsoft Office PowerPoint</Application>
  <PresentationFormat>Экран (4:3)</PresentationFormat>
  <Paragraphs>72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Районный семинар  </vt:lpstr>
      <vt:lpstr>Слайд 2</vt:lpstr>
      <vt:lpstr>Слайд 3</vt:lpstr>
      <vt:lpstr>Цель</vt:lpstr>
      <vt:lpstr>Задачи</vt:lpstr>
      <vt:lpstr>Уголок экспериментирования</vt:lpstr>
      <vt:lpstr>Ведущие принципы развития дошкольников</vt:lpstr>
      <vt:lpstr>Слайд 8</vt:lpstr>
      <vt:lpstr>Особенности  детского экспериментирования</vt:lpstr>
      <vt:lpstr>Нельзя</vt:lpstr>
      <vt:lpstr>Необходимо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Районный семинар  </dc:title>
  <dc:creator>1</dc:creator>
  <cp:lastModifiedBy>1</cp:lastModifiedBy>
  <cp:revision>18</cp:revision>
  <dcterms:created xsi:type="dcterms:W3CDTF">2013-04-03T21:12:10Z</dcterms:created>
  <dcterms:modified xsi:type="dcterms:W3CDTF">2016-10-14T06:45:55Z</dcterms:modified>
</cp:coreProperties>
</file>