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0" r:id="rId4"/>
    <p:sldId id="256" r:id="rId5"/>
    <p:sldId id="258" r:id="rId6"/>
    <p:sldId id="259" r:id="rId7"/>
    <p:sldId id="268" r:id="rId8"/>
    <p:sldId id="27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l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40960" cy="396044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</a:t>
            </a:r>
            <a:r>
              <a:rPr lang="ru-RU" b="1" u="sng" dirty="0" smtClean="0">
                <a:solidFill>
                  <a:srgbClr val="FF0000"/>
                </a:solidFill>
              </a:rPr>
              <a:t>Педагогический совет №3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sz="4000" b="1" dirty="0" smtClean="0"/>
              <a:t>«Организация оптимальной двигательной активности как важное условие развития физических качеств дошкольников»</a:t>
            </a:r>
            <a:endParaRPr lang="ru-RU" sz="4000" b="1" dirty="0"/>
          </a:p>
        </p:txBody>
      </p:sp>
      <p:pic>
        <p:nvPicPr>
          <p:cNvPr id="1026" name="Picture 2" descr="http://rostochek190.ucoz.ru/_si/0/240355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293096"/>
            <a:ext cx="2520280" cy="2304256"/>
          </a:xfrm>
          <a:prstGeom prst="rect">
            <a:avLst/>
          </a:prstGeom>
          <a:noFill/>
        </p:spPr>
      </p:pic>
      <p:pic>
        <p:nvPicPr>
          <p:cNvPr id="1027" name="Picture 3" descr="D:\ДОКУМЕНТЫ НОВЫЕ\Разделители- анимашки\Дети\8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008112" cy="174739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27584" y="0"/>
            <a:ext cx="7772400" cy="6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МБДОУ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«Детский сад села Купино»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59444"/>
            <a:ext cx="9144000" cy="7971413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847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«Анализ состояния здоровья воспитанников ДОУ. Укрепление здоровья детей в ДОУ».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Заведующий ДОУ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Долженко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847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Итоги тематического контроля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«Формирование физических качеств и двигательных умений воспитанников детского сада».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анкет для родителей «Организация и эффективность работы по развитию двигательной активности в режиме ДОУ»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воспитатель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Несмашнева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847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детей дошкольного возраста при использовании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технологий»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(из опыта работы педагогов 1 младшей группы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 Наумова М.В., Тонких З.И.)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847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«Здоровье в порядке – спасибо зарядке»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(из опыта работы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Ишкова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Т.И.)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184775" algn="l"/>
              </a:tabLs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«Игры, которые лечат» 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(из опыта 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  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</a:t>
            </a:r>
            <a:r>
              <a:rPr lang="ru-RU" sz="36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Немшилова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Т.А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</a:t>
            </a:r>
            <a:endParaRPr lang="ru-RU" sz="36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184775" algn="l"/>
              </a:tabLs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«На прогулке мы играем и здоровье укрепляем» 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(из опыта 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 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Нестеренко И.Е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</a:t>
            </a:r>
            <a:endParaRPr lang="ru-RU" sz="36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184775" algn="l"/>
              </a:tabLs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«Влияние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музыки на здоровье ребёнка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Рекомендации для педагогов. 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 Сергеева О.Н.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184775" algn="l"/>
              </a:tabLs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«Солнце, воздух и вода – наши лучшие друзья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Купина А.Ю.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184775" algn="l"/>
              </a:tabLs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9. Деловая игра для педагогов «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Ура!». 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воспитатель </a:t>
            </a:r>
            <a:r>
              <a:rPr lang="ru-RU" sz="36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Несмашнева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Н.И.</a:t>
            </a:r>
            <a:endParaRPr lang="ru-RU" sz="36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8002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практикум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физкультурно-оздоровительной деятельности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Ура!»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/>
              <a:t>(в форме деловой игры)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http://fotoham.ru/img/picture/May/29/e13e054a930b8c110c2c36221b054c45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851642"/>
            <a:ext cx="5092007" cy="273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D:\ДОКУМЕНТЫ НОВЫЕ\Разделители- анимашки\Дети\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792088" cy="19802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852936"/>
            <a:ext cx="6635080" cy="151216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 пальчиковые игры от каждой команды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http://dsad85.tom.ru/sites/default/files/images/7/8/____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86249"/>
            <a:ext cx="2247900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Бабоч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68049">
            <a:off x="7759000" y="3903974"/>
            <a:ext cx="962025" cy="762000"/>
          </a:xfrm>
          <a:prstGeom prst="rect">
            <a:avLst/>
          </a:prstGeom>
          <a:noFill/>
        </p:spPr>
      </p:pic>
      <p:pic>
        <p:nvPicPr>
          <p:cNvPr id="11268" name="Picture 4" descr="Бабоч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95849">
            <a:off x="6099154" y="4243066"/>
            <a:ext cx="847725" cy="762000"/>
          </a:xfrm>
          <a:prstGeom prst="rect">
            <a:avLst/>
          </a:prstGeom>
          <a:noFill/>
        </p:spPr>
      </p:pic>
      <p:pic>
        <p:nvPicPr>
          <p:cNvPr id="11276" name="Picture 12" descr="http://ihappymama.ru/wp-content/uploads/2015/10/nazvaniya-paltsev.jpg"/>
          <p:cNvPicPr>
            <a:picLocks noChangeAspect="1" noChangeArrowheads="1"/>
          </p:cNvPicPr>
          <p:nvPr/>
        </p:nvPicPr>
        <p:blipFill>
          <a:blip r:embed="rId5" cstate="print"/>
          <a:srcRect l="14997" t="22683" r="14372"/>
          <a:stretch>
            <a:fillRect/>
          </a:stretch>
        </p:blipFill>
        <p:spPr bwMode="auto">
          <a:xfrm>
            <a:off x="-1" y="0"/>
            <a:ext cx="398218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мире мудрых мыслей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img.espicture.ru/2/zaryadka-kartink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43122"/>
            <a:ext cx="3592463" cy="2915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http://content.foto.mail.ru/mail/lena29062/_animated/i-258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1279525" cy="1512168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619672" y="1772816"/>
            <a:ext cx="56886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рочитать и выразить своё мнение о том, что на них написано. Сказать, согласны вы с этим афоризмом или нет. И почему? Как вы понимаете этот афоризм?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варианта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физминутки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каждой команды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http://www.vesberdsk.ru/upload/companies/93808/news/21506/%D0%BA%20%D0%BF%D1%80%D0%B8%D0%B3%D0%BB%D0%B0%D1%88%D0%B5%D0%BD%D0%B8%D1%8E%20%D0%BD%D0%B0%20%D0%BF%D1%80%D0%BE%D0%B2%D0%BE%D0%B4%D1%8B%20%D0%B7%D0%B8%D0%BC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05064"/>
            <a:ext cx="3672408" cy="262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D:\ДОКУМЕНТЫ НОВЫЕ\Разделители- анимашки\Уже скаченные смайлики\111398845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2381250" cy="2381250"/>
          </a:xfrm>
          <a:prstGeom prst="rect">
            <a:avLst/>
          </a:prstGeom>
          <a:noFill/>
        </p:spPr>
      </p:pic>
      <p:pic>
        <p:nvPicPr>
          <p:cNvPr id="9218" name="Picture 2" descr="https://files.prezentacii.org/15/05/2318/data/pres/s3s41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2705" y="476672"/>
            <a:ext cx="1586071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 algn="r"/>
            <a:r>
              <a:rPr lang="ru-RU" sz="2800" b="1" dirty="0" smtClean="0"/>
              <a:t>Сделаем разминку.</a:t>
            </a:r>
            <a:br>
              <a:rPr lang="ru-RU" sz="2800" b="1" dirty="0" smtClean="0"/>
            </a:br>
            <a:r>
              <a:rPr lang="ru-RU" sz="2800" b="1" dirty="0" smtClean="0"/>
              <a:t>Держим ровно спинку.</a:t>
            </a:r>
            <a:br>
              <a:rPr lang="ru-RU" sz="2800" b="1" dirty="0" smtClean="0"/>
            </a:br>
            <a:r>
              <a:rPr lang="ru-RU" sz="2800" b="1" dirty="0" smtClean="0"/>
              <a:t>Голову назад, вперёд,</a:t>
            </a:r>
            <a:br>
              <a:rPr lang="ru-RU" sz="2800" b="1" dirty="0" smtClean="0"/>
            </a:br>
            <a:r>
              <a:rPr lang="ru-RU" sz="2800" b="1" dirty="0" smtClean="0"/>
              <a:t>Вправо, влево поворот.</a:t>
            </a:r>
            <a:br>
              <a:rPr lang="ru-RU" sz="2800" b="1" dirty="0" smtClean="0"/>
            </a:br>
            <a:r>
              <a:rPr lang="ru-RU" sz="2800" b="1" dirty="0" smtClean="0"/>
              <a:t>Руки вверх поднять прямые,</a:t>
            </a:r>
            <a:br>
              <a:rPr lang="ru-RU" sz="2800" b="1" dirty="0" smtClean="0"/>
            </a:br>
            <a:r>
              <a:rPr lang="ru-RU" sz="2800" b="1" dirty="0" smtClean="0"/>
              <a:t>Вот высокие какие.</a:t>
            </a:r>
            <a:br>
              <a:rPr lang="ru-RU" sz="2800" b="1" dirty="0" smtClean="0"/>
            </a:br>
            <a:r>
              <a:rPr lang="ru-RU" sz="2800" b="1" dirty="0" smtClean="0"/>
              <a:t>А теперь танцует таз,</a:t>
            </a:r>
            <a:br>
              <a:rPr lang="ru-RU" sz="2800" b="1" dirty="0" smtClean="0"/>
            </a:br>
            <a:r>
              <a:rPr lang="ru-RU" sz="2800" b="1" dirty="0" smtClean="0"/>
              <a:t>Посмотрите — </a:t>
            </a:r>
            <a:r>
              <a:rPr lang="ru-RU" sz="2800" b="1" dirty="0" err="1" smtClean="0"/>
              <a:t>ка</a:t>
            </a:r>
            <a:r>
              <a:rPr lang="ru-RU" sz="2800" b="1" dirty="0" smtClean="0"/>
              <a:t> на нас!</a:t>
            </a:r>
            <a:br>
              <a:rPr lang="ru-RU" sz="2800" b="1" dirty="0" smtClean="0"/>
            </a:br>
            <a:r>
              <a:rPr lang="ru-RU" sz="2800" b="1" dirty="0" smtClean="0"/>
              <a:t>Этим славным упражненьем</a:t>
            </a:r>
            <a:br>
              <a:rPr lang="ru-RU" sz="2800" b="1" dirty="0" smtClean="0"/>
            </a:br>
            <a:r>
              <a:rPr lang="ru-RU" sz="2800" b="1" dirty="0" smtClean="0"/>
              <a:t>Поднимаем настроенье!</a:t>
            </a:r>
            <a:br>
              <a:rPr lang="ru-RU" sz="2800" b="1" dirty="0" smtClean="0"/>
            </a:br>
            <a:r>
              <a:rPr lang="ru-RU" sz="2800" b="1" dirty="0" smtClean="0"/>
              <a:t>Дальше будем приседать:</a:t>
            </a:r>
            <a:br>
              <a:rPr lang="ru-RU" sz="2800" b="1" dirty="0" smtClean="0"/>
            </a:br>
            <a:r>
              <a:rPr lang="ru-RU" sz="2800" b="1" dirty="0" smtClean="0"/>
              <a:t>Дружно сесть</a:t>
            </a:r>
            <a:br>
              <a:rPr lang="ru-RU" sz="2800" b="1" dirty="0" smtClean="0"/>
            </a:br>
            <a:r>
              <a:rPr lang="ru-RU" sz="2800" b="1" dirty="0" smtClean="0"/>
              <a:t>И дружно встать.</a:t>
            </a:r>
            <a:br>
              <a:rPr lang="ru-RU" sz="2800" b="1" dirty="0" smtClean="0"/>
            </a:br>
            <a:r>
              <a:rPr lang="ru-RU" sz="2800" b="1" dirty="0" smtClean="0"/>
              <a:t>Прыгать нам совсем не лень,</a:t>
            </a:r>
            <a:br>
              <a:rPr lang="ru-RU" sz="2800" b="1" dirty="0" smtClean="0"/>
            </a:br>
            <a:r>
              <a:rPr lang="ru-RU" sz="2800" b="1" dirty="0" smtClean="0"/>
              <a:t>Словно мячик целый день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 rot="19388093">
            <a:off x="-127388" y="1314331"/>
            <a:ext cx="4743039" cy="195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Профилактика нарушений осанки </a:t>
            </a:r>
            <a:endParaRPr kumimoji="0" lang="ru-RU" sz="4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krasnoznamenskdou4.edumsko.ru/images/users-files/krasnoznamenskdou4/fizkultura/47197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190"/>
            <a:ext cx="8700120" cy="638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 13">
      <a:dk1>
        <a:srgbClr val="000000"/>
      </a:dk1>
      <a:lt1>
        <a:srgbClr val="CBF0FF"/>
      </a:lt1>
      <a:dk2>
        <a:srgbClr val="00295B"/>
      </a:dk2>
      <a:lt2>
        <a:srgbClr val="808080"/>
      </a:lt2>
      <a:accent1>
        <a:srgbClr val="6DC9EE"/>
      </a:accent1>
      <a:accent2>
        <a:srgbClr val="CCCCFF"/>
      </a:accent2>
      <a:accent3>
        <a:srgbClr val="E2F6FF"/>
      </a:accent3>
      <a:accent4>
        <a:srgbClr val="000000"/>
      </a:accent4>
      <a:accent5>
        <a:srgbClr val="BAE1F5"/>
      </a:accent5>
      <a:accent6>
        <a:srgbClr val="B9B9E7"/>
      </a:accent6>
      <a:hlink>
        <a:srgbClr val="3333CC"/>
      </a:hlink>
      <a:folHlink>
        <a:srgbClr val="AF67FF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Оптический</Template>
  <TotalTime>423</TotalTime>
  <Words>233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Педагогический совет №3 «Организация оптимальной двигательной активности как важное условие развития физических качеств дошкольников»</vt:lpstr>
      <vt:lpstr>Слайд 2</vt:lpstr>
      <vt:lpstr>Слайд 3</vt:lpstr>
      <vt:lpstr>Педагогический практикум  по физкультурно-оздоровительной деятельности  «Физкульт Ура!» (в форме деловой игры) </vt:lpstr>
      <vt:lpstr>Две пальчиковые игры от каждой команды</vt:lpstr>
      <vt:lpstr>В мире мудрых мыслей</vt:lpstr>
      <vt:lpstr>Два варианта физминутки от каждой команды</vt:lpstr>
      <vt:lpstr>Сделаем разминку. Держим ровно спинку. Голову назад, вперёд, Вправо, влево поворот. Руки вверх поднять прямые, Вот высокие какие. А теперь танцует таз, Посмотрите — ка на нас! Этим славным упражненьем Поднимаем настроенье! Дальше будем приседать: Дружно сесть И дружно встать. Прыгать нам совсем не лень, Словно мячик целый день!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практикум  по физической культуре   (в форме деловой игры) </dc:title>
  <dc:creator>Ирина</dc:creator>
  <cp:lastModifiedBy>$</cp:lastModifiedBy>
  <cp:revision>32</cp:revision>
  <dcterms:created xsi:type="dcterms:W3CDTF">2015-11-16T20:27:30Z</dcterms:created>
  <dcterms:modified xsi:type="dcterms:W3CDTF">2017-02-28T21:47:25Z</dcterms:modified>
</cp:coreProperties>
</file>