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913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сол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8215370" cy="5857916"/>
          </a:xfrm>
        </p:spPr>
      </p:pic>
      <p:sp>
        <p:nvSpPr>
          <p:cNvPr id="9" name="TextBox 8"/>
          <p:cNvSpPr txBox="1"/>
          <p:nvPr/>
        </p:nvSpPr>
        <p:spPr>
          <a:xfrm>
            <a:off x="500034" y="2928934"/>
            <a:ext cx="821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КОНСУЛЬТАЦИЯ ДЛЯ ПЕДАГОГОВ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3" y="514351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«Детский сад с.Купино»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Купина Анна Юрьевна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Стихи о воде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00010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Татьяна </a:t>
            </a:r>
            <a:r>
              <a:rPr lang="ru-RU" dirty="0" err="1" smtClean="0"/>
              <a:t>Жиброва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857232"/>
            <a:ext cx="35004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Познакомьтесь, мой дружок - </a:t>
            </a:r>
            <a:br>
              <a:rPr lang="ru-RU" dirty="0" smtClean="0"/>
            </a:br>
            <a:r>
              <a:rPr lang="ru-RU" dirty="0" smtClean="0"/>
              <a:t>Маленький и быстрый </a:t>
            </a:r>
            <a:br>
              <a:rPr lang="ru-RU" dirty="0" smtClean="0"/>
            </a:br>
            <a:r>
              <a:rPr lang="ru-RU" dirty="0" smtClean="0"/>
              <a:t>Синеглазый ручеек </a:t>
            </a:r>
            <a:br>
              <a:rPr lang="ru-RU" dirty="0" smtClean="0"/>
            </a:br>
            <a:r>
              <a:rPr lang="ru-RU" dirty="0" smtClean="0"/>
              <a:t>Чубчик серебристый. </a:t>
            </a:r>
            <a:br>
              <a:rPr lang="ru-RU" dirty="0" smtClean="0"/>
            </a:br>
            <a:r>
              <a:rPr lang="ru-RU" dirty="0" smtClean="0"/>
              <a:t>Он бежит издалека, </a:t>
            </a:r>
            <a:br>
              <a:rPr lang="ru-RU" dirty="0" smtClean="0"/>
            </a:br>
            <a:r>
              <a:rPr lang="ru-RU" dirty="0" smtClean="0"/>
              <a:t>По камням и сучьям. </a:t>
            </a:r>
            <a:br>
              <a:rPr lang="ru-RU" dirty="0" smtClean="0"/>
            </a:br>
            <a:r>
              <a:rPr lang="ru-RU" dirty="0" smtClean="0"/>
              <a:t>Я завидую слегка: </a:t>
            </a:r>
            <a:br>
              <a:rPr lang="ru-RU" dirty="0" smtClean="0"/>
            </a:br>
            <a:r>
              <a:rPr lang="ru-RU" dirty="0" smtClean="0"/>
              <a:t>Ах, какой везучий! </a:t>
            </a:r>
            <a:br>
              <a:rPr lang="ru-RU" dirty="0" smtClean="0"/>
            </a:br>
            <a:r>
              <a:rPr lang="ru-RU" dirty="0" smtClean="0"/>
              <a:t>Он увидит океан, </a:t>
            </a:r>
            <a:br>
              <a:rPr lang="ru-RU" dirty="0" smtClean="0"/>
            </a:br>
            <a:r>
              <a:rPr lang="ru-RU" dirty="0" smtClean="0"/>
              <a:t>Корабли и чаек. </a:t>
            </a:r>
            <a:br>
              <a:rPr lang="ru-RU" dirty="0" smtClean="0"/>
            </a:br>
            <a:r>
              <a:rPr lang="ru-RU" dirty="0" smtClean="0"/>
              <a:t>Каждый мальчик-капитан </a:t>
            </a:r>
            <a:br>
              <a:rPr lang="ru-RU" dirty="0" smtClean="0"/>
            </a:br>
            <a:r>
              <a:rPr lang="ru-RU" dirty="0" smtClean="0"/>
              <a:t>О таком мечтает. </a:t>
            </a:r>
            <a:br>
              <a:rPr lang="ru-RU" dirty="0" smtClean="0"/>
            </a:br>
            <a:r>
              <a:rPr lang="ru-RU" dirty="0" smtClean="0"/>
              <a:t>Поспешает ручеек </a:t>
            </a:r>
            <a:br>
              <a:rPr lang="ru-RU" dirty="0" smtClean="0"/>
            </a:br>
            <a:r>
              <a:rPr lang="ru-RU" dirty="0" smtClean="0"/>
              <a:t>По траве и шишкам </a:t>
            </a:r>
            <a:br>
              <a:rPr lang="ru-RU" dirty="0" smtClean="0"/>
            </a:br>
            <a:r>
              <a:rPr lang="ru-RU" dirty="0" smtClean="0"/>
              <a:t>А на спинке он везет </a:t>
            </a:r>
            <a:br>
              <a:rPr lang="ru-RU" dirty="0" smtClean="0"/>
            </a:br>
            <a:r>
              <a:rPr lang="ru-RU" dirty="0" smtClean="0"/>
              <a:t>Лодочку мальчишки.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4214818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Гонит капля дождевая </a:t>
            </a:r>
            <a:br>
              <a:rPr lang="ru-RU" dirty="0" smtClean="0"/>
            </a:br>
            <a:r>
              <a:rPr lang="ru-RU" dirty="0" smtClean="0"/>
              <a:t>Ручеёк за ручейком, </a:t>
            </a:r>
            <a:br>
              <a:rPr lang="ru-RU" dirty="0" smtClean="0"/>
            </a:br>
            <a:r>
              <a:rPr lang="ru-RU" dirty="0" smtClean="0"/>
              <a:t>Те бегут не унывая </a:t>
            </a:r>
            <a:br>
              <a:rPr lang="ru-RU" dirty="0" smtClean="0"/>
            </a:br>
            <a:r>
              <a:rPr lang="ru-RU" dirty="0" smtClean="0"/>
              <a:t>В реки быстрые. Потом… </a:t>
            </a:r>
            <a:br>
              <a:rPr lang="ru-RU" dirty="0" smtClean="0"/>
            </a:br>
            <a:r>
              <a:rPr lang="ru-RU" dirty="0" smtClean="0"/>
              <a:t>А потом и синь морская! </a:t>
            </a:r>
            <a:br>
              <a:rPr lang="ru-RU" dirty="0" smtClean="0"/>
            </a:br>
            <a:r>
              <a:rPr lang="ru-RU" dirty="0" smtClean="0"/>
              <a:t>А за нею – океан!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371475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Татьяна </a:t>
            </a:r>
            <a:r>
              <a:rPr lang="ru-RU" dirty="0" err="1" smtClean="0"/>
              <a:t>Маршалова</a:t>
            </a:r>
            <a:endParaRPr lang="ru-RU" dirty="0"/>
          </a:p>
        </p:txBody>
      </p:sp>
      <p:pic>
        <p:nvPicPr>
          <p:cNvPr id="7" name="Рисунок 6" descr="1352928405_water97579716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857232"/>
            <a:ext cx="3929090" cy="261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35716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Загадки про солнышко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0010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857232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Выше леса Колобок.</a:t>
            </a:r>
            <a:br>
              <a:rPr lang="ru-RU" dirty="0" smtClean="0"/>
            </a:br>
            <a:r>
              <a:rPr lang="ru-RU" dirty="0" smtClean="0"/>
              <a:t>Колобок - горячий бок.</a:t>
            </a:r>
            <a:br>
              <a:rPr lang="ru-RU" dirty="0" smtClean="0"/>
            </a:br>
            <a:r>
              <a:rPr lang="ru-RU" dirty="0" smtClean="0"/>
              <a:t>А как спрячется за лес.</a:t>
            </a:r>
            <a:br>
              <a:rPr lang="ru-RU" dirty="0" smtClean="0"/>
            </a:br>
            <a:r>
              <a:rPr lang="ru-RU" dirty="0" smtClean="0"/>
              <a:t>Апельсин среди небес.</a:t>
            </a:r>
          </a:p>
          <a:p>
            <a:r>
              <a:rPr lang="ru-RU" b="1" dirty="0" smtClean="0"/>
              <a:t>(Солнышко)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714356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синем небе жёлтый Блин.</a:t>
            </a:r>
            <a:br>
              <a:rPr lang="ru-RU" dirty="0" smtClean="0"/>
            </a:br>
            <a:r>
              <a:rPr lang="ru-RU" dirty="0" smtClean="0"/>
              <a:t>Ну давай его съедим!</a:t>
            </a:r>
            <a:br>
              <a:rPr lang="ru-RU" dirty="0" smtClean="0"/>
            </a:br>
            <a:r>
              <a:rPr lang="ru-RU" dirty="0" smtClean="0"/>
              <a:t>Нет уж больно Блин горяч</a:t>
            </a:r>
            <a:br>
              <a:rPr lang="ru-RU" dirty="0" smtClean="0"/>
            </a:br>
            <a:r>
              <a:rPr lang="ru-RU" dirty="0" smtClean="0"/>
              <a:t>Ты свои ладоши прячь.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(Солнышко)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278605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Загадки про воздух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286124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Через нос проходит в грудь и обратный держит путь. </a:t>
            </a:r>
            <a:br>
              <a:rPr lang="ru-RU" dirty="0" smtClean="0"/>
            </a:br>
            <a:r>
              <a:rPr lang="ru-RU" dirty="0" err="1" smtClean="0"/>
              <a:t>Oн</a:t>
            </a:r>
            <a:r>
              <a:rPr lang="ru-RU" dirty="0" smtClean="0"/>
              <a:t> невидимый, и все же, без него мы жить не можем.</a:t>
            </a:r>
          </a:p>
          <a:p>
            <a:r>
              <a:rPr lang="ru-RU" dirty="0" smtClean="0"/>
              <a:t>(Воздух)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357187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 рук, без ног, а ворота отворяет , и нас обгоняет.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42148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(Воздух)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478632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Загадки о воде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5103674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и туча, и туман, </a:t>
            </a:r>
            <a:br>
              <a:rPr lang="ru-RU" dirty="0" smtClean="0"/>
            </a:br>
            <a:r>
              <a:rPr lang="ru-RU" dirty="0" smtClean="0"/>
              <a:t>И ручей, и океан, </a:t>
            </a:r>
            <a:br>
              <a:rPr lang="ru-RU" dirty="0" smtClean="0"/>
            </a:br>
            <a:r>
              <a:rPr lang="ru-RU" dirty="0" smtClean="0"/>
              <a:t>И летаю, и бегу, </a:t>
            </a:r>
            <a:br>
              <a:rPr lang="ru-RU" dirty="0" smtClean="0"/>
            </a:br>
            <a:r>
              <a:rPr lang="ru-RU" dirty="0" smtClean="0"/>
              <a:t>И стеклянной быть могу! </a:t>
            </a:r>
            <a:br>
              <a:rPr lang="ru-RU" dirty="0" smtClean="0"/>
            </a:br>
            <a:r>
              <a:rPr lang="ru-RU" dirty="0" smtClean="0"/>
              <a:t>(Вода)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5103674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Чего в гору не выкатить, </a:t>
            </a:r>
            <a:br>
              <a:rPr lang="ru-RU" dirty="0" smtClean="0"/>
            </a:br>
            <a:r>
              <a:rPr lang="ru-RU" dirty="0" smtClean="0"/>
              <a:t>В решете не унести </a:t>
            </a:r>
            <a:br>
              <a:rPr lang="ru-RU" dirty="0" smtClean="0"/>
            </a:br>
            <a:r>
              <a:rPr lang="ru-RU" dirty="0" smtClean="0"/>
              <a:t>И в руках не удержать? </a:t>
            </a:r>
            <a:br>
              <a:rPr lang="ru-RU" dirty="0" smtClean="0"/>
            </a:br>
            <a:r>
              <a:rPr lang="ru-RU" dirty="0" smtClean="0"/>
              <a:t>(Вода)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 Желаем Всем  здоровья!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FHN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000109"/>
            <a:ext cx="7572428" cy="5367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1428736"/>
            <a:ext cx="4357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не стыдно человеку</a:t>
            </a:r>
            <a:br>
              <a:rPr lang="ru-RU" sz="2400" dirty="0" smtClean="0"/>
            </a:br>
            <a:r>
              <a:rPr lang="ru-RU" sz="2400" dirty="0" smtClean="0"/>
              <a:t>Чуть чего бежать в аптеку!</a:t>
            </a:r>
            <a:br>
              <a:rPr lang="ru-RU" sz="2400" dirty="0" smtClean="0"/>
            </a:br>
            <a:r>
              <a:rPr lang="ru-RU" sz="2400" dirty="0" smtClean="0"/>
              <a:t>Там прими хоть сто пилюль -</a:t>
            </a:r>
            <a:br>
              <a:rPr lang="ru-RU" sz="2400" dirty="0" smtClean="0"/>
            </a:br>
            <a:r>
              <a:rPr lang="ru-RU" sz="2400" dirty="0" smtClean="0"/>
              <a:t>Все равно здоровья нуль!</a:t>
            </a:r>
            <a:br>
              <a:rPr lang="ru-RU" sz="2400" dirty="0" smtClean="0"/>
            </a:br>
            <a:r>
              <a:rPr lang="ru-RU" sz="2400" dirty="0" smtClean="0"/>
              <a:t>Зато у матушки природы</a:t>
            </a:r>
            <a:br>
              <a:rPr lang="ru-RU" sz="2400" dirty="0" smtClean="0"/>
            </a:br>
            <a:r>
              <a:rPr lang="ru-RU" sz="2400" dirty="0" smtClean="0"/>
              <a:t>Полным полно других даров.</a:t>
            </a:r>
            <a:br>
              <a:rPr lang="ru-RU" sz="2400" dirty="0" smtClean="0"/>
            </a:br>
            <a:r>
              <a:rPr lang="ru-RU" sz="2400" dirty="0" smtClean="0"/>
              <a:t>Прими леса, поля и воды,</a:t>
            </a:r>
            <a:br>
              <a:rPr lang="ru-RU" sz="2400" dirty="0" smtClean="0"/>
            </a:br>
            <a:r>
              <a:rPr lang="ru-RU" sz="2400" dirty="0" smtClean="0"/>
              <a:t>И гор хребты и небосводы - </a:t>
            </a:r>
            <a:br>
              <a:rPr lang="ru-RU" sz="2400" dirty="0" smtClean="0"/>
            </a:br>
            <a:r>
              <a:rPr lang="ru-RU" sz="2400" dirty="0" smtClean="0"/>
              <a:t>И ты практически здоров,</a:t>
            </a:r>
            <a:br>
              <a:rPr lang="ru-RU" sz="2400" dirty="0" smtClean="0"/>
            </a:br>
            <a:r>
              <a:rPr lang="ru-RU" sz="2400" dirty="0" smtClean="0"/>
              <a:t>И ты практически здоров.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43636" y="55007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Юрий </a:t>
            </a:r>
            <a:r>
              <a:rPr lang="ru-RU" b="1" dirty="0" err="1" smtClean="0"/>
              <a:t>Энтин</a:t>
            </a:r>
            <a:endParaRPr lang="ru-RU" b="1" dirty="0"/>
          </a:p>
        </p:txBody>
      </p:sp>
      <p:pic>
        <p:nvPicPr>
          <p:cNvPr id="5" name="Рисунок 4" descr="Л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9" y="500042"/>
            <a:ext cx="4000529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35716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Закаливание очень важная процедура</a:t>
            </a:r>
            <a:endParaRPr lang="ru-RU" dirty="0"/>
          </a:p>
        </p:txBody>
      </p:sp>
      <p:pic>
        <p:nvPicPr>
          <p:cNvPr id="1026" name="Picture 2" descr="C:\Users\Алена\Downloads\solnce_i_tu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071546"/>
            <a:ext cx="2428892" cy="18573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50017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Закаливание  солнцем</a:t>
            </a:r>
            <a:endParaRPr lang="ru-RU" dirty="0"/>
          </a:p>
        </p:txBody>
      </p:sp>
      <p:pic>
        <p:nvPicPr>
          <p:cNvPr id="7" name="Рисунок 6" descr="sky_texture19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928935"/>
            <a:ext cx="2428892" cy="16430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1934" y="342900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Закаливание </a:t>
            </a:r>
            <a:r>
              <a:rPr lang="ru-RU" dirty="0" smtClean="0"/>
              <a:t>воздухом          </a:t>
            </a:r>
            <a:endParaRPr lang="ru-RU" dirty="0"/>
          </a:p>
        </p:txBody>
      </p:sp>
      <p:pic>
        <p:nvPicPr>
          <p:cNvPr id="10" name="Рисунок 9" descr="voda-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572009"/>
            <a:ext cx="2428892" cy="1785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43570" y="535782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Закаливание водой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43314"/>
            <a:ext cx="5486400" cy="500066"/>
          </a:xfrm>
        </p:spPr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Закаливание солнцем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 descr="1389437197_453312327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3500463" cy="350046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4286256"/>
            <a:ext cx="8072494" cy="2071702"/>
          </a:xfrm>
        </p:spPr>
        <p:txBody>
          <a:bodyPr>
            <a:noAutofit/>
          </a:bodyPr>
          <a:lstStyle/>
          <a:p>
            <a:r>
              <a:rPr lang="ru-RU" sz="1600" dirty="0" smtClean="0"/>
              <a:t>1. </a:t>
            </a:r>
            <a:r>
              <a:rPr lang="ru-RU" sz="1600" b="1" i="1" dirty="0" smtClean="0"/>
              <a:t>Закаливание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солнцем</a:t>
            </a:r>
            <a:r>
              <a:rPr lang="ru-RU" sz="1600" dirty="0" smtClean="0"/>
              <a:t> – эффективное средство оздоровления и стимулирование роста ребёнка. Успешно используется закаливание солнцем в борьбе с рахитом. Солнечный свет, проходя через орган зрения, возбуждает нервную систему. Нервная система, в свою очередь, регулирует состояние и тонус всех систем организма; регулирует биоритмы, активизирует обменные процессы. Обладающие высокой биологической активностью ультрафиолетовые лучи, воздействуя на человека через кожу, повышают устойчивость организма к неблагоприятным воздействиям окружающей среды, болезнетворным микробам, повышают иммунитет, снижают риск заболеваний.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2862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Закаливание воздухом</a:t>
            </a:r>
            <a:endParaRPr lang="ru-RU" dirty="0"/>
          </a:p>
        </p:txBody>
      </p:sp>
      <p:pic>
        <p:nvPicPr>
          <p:cNvPr id="5" name="Рисунок 4" descr="sky_texture196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32" y="285728"/>
            <a:ext cx="5048253" cy="35004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4429132"/>
            <a:ext cx="7715304" cy="2286016"/>
          </a:xfrm>
        </p:spPr>
        <p:txBody>
          <a:bodyPr>
            <a:noAutofit/>
          </a:bodyPr>
          <a:lstStyle/>
          <a:p>
            <a:r>
              <a:rPr lang="ru-RU" sz="1500" dirty="0" smtClean="0"/>
              <a:t>Закаливание воздухом оказывает </a:t>
            </a:r>
            <a:r>
              <a:rPr lang="ru-RU" sz="1500" dirty="0" err="1" smtClean="0"/>
              <a:t>оздоравливающее</a:t>
            </a:r>
            <a:r>
              <a:rPr lang="ru-RU" sz="1500" dirty="0" smtClean="0"/>
              <a:t> воздействие на организм, стимулирует его защитные механизмы, предупреждает и излечивает болезни, связанные с дыхательной и </a:t>
            </a:r>
            <a:r>
              <a:rPr lang="ru-RU" sz="1500" dirty="0" err="1" smtClean="0"/>
              <a:t>сердечно-сосудистой</a:t>
            </a:r>
            <a:r>
              <a:rPr lang="ru-RU" sz="1500" dirty="0" smtClean="0"/>
              <a:t> системами, стимулирует обмен веществ, повышает уровень гемоглобина и эритроцитов в крови, укрепляет иммунную систему, способствует улучшению работы механизма терморегуляции за счет рефлекторного сужения и расширения кровеносных сосудов, положительно влияет на настроение, сон и аппетит, придает бодрость и свежесть, повышает тонус мышц, благотворно влияет на нервную и эндокринную системы. Воздух оказывает на тело также гигиеническое воздействие: способствует удалению с поверхности кожи паров и газов. 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14818"/>
            <a:ext cx="5486400" cy="571504"/>
          </a:xfrm>
        </p:spPr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Закаливание водой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voda-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414" r="4414"/>
          <a:stretch>
            <a:fillRect/>
          </a:stretch>
        </p:blipFill>
        <p:spPr>
          <a:xfrm>
            <a:off x="1714480" y="214290"/>
            <a:ext cx="5486400" cy="390051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4786322"/>
            <a:ext cx="8001056" cy="171451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Закаливание водой – это очень полезная для организма человека процедура. При водном закаливании циркуляция крови в организме происходит интенсивней, принося органам и системам организма дополнительный кислород и питательные вещества. Закаливание водой можно разделить на несколько видов:  </a:t>
            </a:r>
            <a:r>
              <a:rPr lang="ru-RU" sz="1600" b="1" dirty="0" smtClean="0"/>
              <a:t>Обтирание, Обливание, Душ, Лечебное купание и  </a:t>
            </a:r>
            <a:r>
              <a:rPr lang="ru-RU" sz="1600" b="1" dirty="0" err="1" smtClean="0"/>
              <a:t>моржевание</a:t>
            </a:r>
            <a:r>
              <a:rPr lang="ru-RU" sz="1600" b="1" dirty="0" smtClean="0"/>
              <a:t>.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                Народная мудрость 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Мешком солнышка не поймаешь.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50017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Солнце пригреет - все поспеет.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85736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мы растем под красным солнышком.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21455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Солнце всходит - людям радость. </a:t>
            </a:r>
            <a:endParaRPr lang="ru-RU" dirty="0"/>
          </a:p>
        </p:txBody>
      </p:sp>
      <p:pic>
        <p:nvPicPr>
          <p:cNvPr id="8" name="Рисунок 7" descr="1389437197_4533123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500042"/>
            <a:ext cx="2285992" cy="2000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71462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Воздуха словами не наполнишь.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314324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Взапас</a:t>
            </a:r>
            <a:r>
              <a:rPr lang="ru-RU" dirty="0" smtClean="0"/>
              <a:t> воздухом не надышишься.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350043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Воздух, сколько ни глотай, сыт не будешь.</a:t>
            </a:r>
            <a:endParaRPr lang="ru-RU" dirty="0"/>
          </a:p>
        </p:txBody>
      </p:sp>
      <p:pic>
        <p:nvPicPr>
          <p:cNvPr id="13" name="Рисунок 12" descr="sky_texture19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2500305"/>
            <a:ext cx="2286016" cy="1607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1472" y="428625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 воды и не </a:t>
            </a:r>
            <a:r>
              <a:rPr lang="ru-RU" dirty="0" err="1" smtClean="0"/>
              <a:t>туды</a:t>
            </a:r>
            <a:r>
              <a:rPr lang="ru-RU" dirty="0" smtClean="0"/>
              <a:t>, и не </a:t>
            </a:r>
            <a:r>
              <a:rPr lang="ru-RU" dirty="0" err="1" smtClean="0"/>
              <a:t>сюды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464344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– сама себе царь.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500063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камень точит.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535782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 лежачий камень вода не течёт. </a:t>
            </a:r>
            <a:endParaRPr lang="ru-RU" dirty="0"/>
          </a:p>
        </p:txBody>
      </p:sp>
      <p:pic>
        <p:nvPicPr>
          <p:cNvPr id="18" name="Рисунок 17" descr="voda-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4085164"/>
            <a:ext cx="2286016" cy="1563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Стихи о солнце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33575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Р. Карапетян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у солнца - сто забот:</a:t>
            </a:r>
            <a:br>
              <a:rPr lang="ru-RU" dirty="0" smtClean="0"/>
            </a:br>
            <a:r>
              <a:rPr lang="ru-RU" dirty="0" smtClean="0"/>
              <a:t>Обогреть наш огород,</a:t>
            </a:r>
            <a:br>
              <a:rPr lang="ru-RU" dirty="0" smtClean="0"/>
            </a:br>
            <a:r>
              <a:rPr lang="ru-RU" dirty="0" smtClean="0"/>
              <a:t>Все цветочки распустить,</a:t>
            </a:r>
            <a:br>
              <a:rPr lang="ru-RU" dirty="0" smtClean="0"/>
            </a:br>
            <a:r>
              <a:rPr lang="ru-RU" dirty="0" smtClean="0"/>
              <a:t>На веранде погостить,</a:t>
            </a:r>
            <a:br>
              <a:rPr lang="ru-RU" dirty="0" smtClean="0"/>
            </a:br>
            <a:r>
              <a:rPr lang="ru-RU" dirty="0" smtClean="0"/>
              <a:t>После ливня, на бегу,</a:t>
            </a:r>
            <a:br>
              <a:rPr lang="ru-RU" dirty="0" smtClean="0"/>
            </a:br>
            <a:r>
              <a:rPr lang="ru-RU" dirty="0" smtClean="0"/>
              <a:t>Сделать радугу-дугу.</a:t>
            </a:r>
            <a:br>
              <a:rPr lang="ru-RU" dirty="0" smtClean="0"/>
            </a:br>
            <a:r>
              <a:rPr lang="ru-RU" dirty="0" smtClean="0"/>
              <a:t>И Наташке-хохотушке</a:t>
            </a:r>
            <a:br>
              <a:rPr lang="ru-RU" dirty="0" smtClean="0"/>
            </a:br>
            <a:r>
              <a:rPr lang="ru-RU" dirty="0" smtClean="0"/>
              <a:t>На нос бросить </a:t>
            </a:r>
            <a:r>
              <a:rPr lang="ru-RU" dirty="0" err="1" smtClean="0"/>
              <a:t>конопушки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071546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В. Берестов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Солнце</a:t>
            </a:r>
            <a:r>
              <a:rPr lang="ru-RU" dirty="0" smtClean="0"/>
              <a:t> с тучкою опять</a:t>
            </a:r>
            <a:br>
              <a:rPr lang="ru-RU" dirty="0" smtClean="0"/>
            </a:br>
            <a:r>
              <a:rPr lang="ru-RU" dirty="0" smtClean="0"/>
              <a:t>В прятки начали играть.</a:t>
            </a:r>
            <a:br>
              <a:rPr lang="ru-RU" dirty="0" smtClean="0"/>
            </a:br>
            <a:r>
              <a:rPr lang="ru-RU" dirty="0" smtClean="0"/>
              <a:t>Только солнце спрячется-</a:t>
            </a:r>
            <a:br>
              <a:rPr lang="ru-RU" dirty="0" smtClean="0"/>
            </a:br>
            <a:r>
              <a:rPr lang="ru-RU" dirty="0" smtClean="0"/>
              <a:t>Тучка вся расплачется.</a:t>
            </a:r>
            <a:br>
              <a:rPr lang="ru-RU" dirty="0" smtClean="0"/>
            </a:br>
            <a:r>
              <a:rPr lang="ru-RU" dirty="0" smtClean="0"/>
              <a:t>А как солнышко найдется-</a:t>
            </a:r>
            <a:br>
              <a:rPr lang="ru-RU" dirty="0" smtClean="0"/>
            </a:br>
            <a:r>
              <a:rPr lang="ru-RU" dirty="0" smtClean="0"/>
              <a:t>В небе радуга смеется.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995678"/>
            <a:ext cx="32861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Малаев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Солнышко</a:t>
            </a:r>
            <a:r>
              <a:rPr lang="ru-RU" dirty="0" smtClean="0"/>
              <a:t> на небе</a:t>
            </a:r>
            <a:br>
              <a:rPr lang="ru-RU" dirty="0" smtClean="0"/>
            </a:br>
            <a:r>
              <a:rPr lang="ru-RU" dirty="0" smtClean="0"/>
              <a:t>Раньше всех встаёт.</a:t>
            </a:r>
            <a:br>
              <a:rPr lang="ru-RU" dirty="0" smtClean="0"/>
            </a:br>
            <a:r>
              <a:rPr lang="ru-RU" dirty="0" smtClean="0"/>
              <a:t>Поздно спать ложится,</a:t>
            </a:r>
            <a:br>
              <a:rPr lang="ru-RU" dirty="0" smtClean="0"/>
            </a:br>
            <a:r>
              <a:rPr lang="ru-RU" dirty="0" smtClean="0"/>
              <a:t>Как не устаёт?</a:t>
            </a:r>
            <a:br>
              <a:rPr lang="ru-RU" dirty="0" smtClean="0"/>
            </a:br>
            <a:r>
              <a:rPr lang="ru-RU" dirty="0" smtClean="0"/>
              <a:t>Я бы не смогла так -</a:t>
            </a:r>
            <a:br>
              <a:rPr lang="ru-RU" dirty="0" smtClean="0"/>
            </a:br>
            <a:r>
              <a:rPr lang="ru-RU" dirty="0" smtClean="0"/>
              <a:t>По его пути,</a:t>
            </a:r>
            <a:br>
              <a:rPr lang="ru-RU" dirty="0" smtClean="0"/>
            </a:br>
            <a:r>
              <a:rPr lang="ru-RU" dirty="0" smtClean="0"/>
              <a:t>За один денёчек</a:t>
            </a:r>
            <a:br>
              <a:rPr lang="ru-RU" dirty="0" smtClean="0"/>
            </a:br>
            <a:r>
              <a:rPr lang="ru-RU" dirty="0" smtClean="0"/>
              <a:t>Небо всё пройти! </a:t>
            </a:r>
            <a:endParaRPr lang="ru-RU" dirty="0"/>
          </a:p>
        </p:txBody>
      </p:sp>
      <p:pic>
        <p:nvPicPr>
          <p:cNvPr id="6" name="Рисунок 5" descr="solnce_i_tuc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929066"/>
            <a:ext cx="2961680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Стихи о воздухе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714356"/>
            <a:ext cx="35004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Воздух – это-то, чем дышим. </a:t>
            </a:r>
            <a:br>
              <a:rPr lang="ru-RU" dirty="0" smtClean="0"/>
            </a:br>
            <a:r>
              <a:rPr lang="ru-RU" dirty="0" smtClean="0"/>
              <a:t>Через воздух звук мы слышим. </a:t>
            </a:r>
            <a:br>
              <a:rPr lang="ru-RU" dirty="0" smtClean="0"/>
            </a:br>
            <a:r>
              <a:rPr lang="ru-RU" dirty="0" smtClean="0"/>
              <a:t>В воздух, в небо и в полет </a:t>
            </a:r>
            <a:br>
              <a:rPr lang="ru-RU" dirty="0" smtClean="0"/>
            </a:br>
            <a:r>
              <a:rPr lang="ru-RU" dirty="0" smtClean="0"/>
              <a:t>Улетает самолёт.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Птица в воздухе летает. </a:t>
            </a:r>
            <a:br>
              <a:rPr lang="ru-RU" dirty="0" smtClean="0"/>
            </a:br>
            <a:r>
              <a:rPr lang="ru-RU" dirty="0" smtClean="0"/>
              <a:t>Разным воздух наш бывает, </a:t>
            </a:r>
            <a:br>
              <a:rPr lang="ru-RU" dirty="0" smtClean="0"/>
            </a:br>
            <a:r>
              <a:rPr lang="ru-RU" dirty="0" smtClean="0"/>
              <a:t>Воздух может быть прозрачным, </a:t>
            </a:r>
            <a:br>
              <a:rPr lang="ru-RU" dirty="0" smtClean="0"/>
            </a:br>
            <a:r>
              <a:rPr lang="ru-RU" dirty="0" smtClean="0"/>
              <a:t>Пахнуть может дымом дачным.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Может пахнуть апельсином, </a:t>
            </a:r>
            <a:br>
              <a:rPr lang="ru-RU" dirty="0" smtClean="0"/>
            </a:br>
            <a:r>
              <a:rPr lang="ru-RU" dirty="0" smtClean="0"/>
              <a:t>Кофе, завтраком, бензином. </a:t>
            </a:r>
            <a:br>
              <a:rPr lang="ru-RU" dirty="0" smtClean="0"/>
            </a:br>
            <a:r>
              <a:rPr lang="ru-RU" dirty="0" smtClean="0"/>
              <a:t>Он из фена вылетает, </a:t>
            </a:r>
            <a:br>
              <a:rPr lang="ru-RU" dirty="0" smtClean="0"/>
            </a:br>
            <a:r>
              <a:rPr lang="ru-RU" dirty="0" smtClean="0"/>
              <a:t>Тёплым он тогда бывает. </a:t>
            </a:r>
            <a:br>
              <a:rPr lang="ru-RU" dirty="0" smtClean="0"/>
            </a:br>
            <a:r>
              <a:rPr lang="ru-RU" dirty="0" smtClean="0"/>
              <a:t>А когда вокруг мороз, </a:t>
            </a:r>
            <a:br>
              <a:rPr lang="ru-RU" dirty="0" smtClean="0"/>
            </a:br>
            <a:r>
              <a:rPr lang="ru-RU" dirty="0" smtClean="0"/>
              <a:t>Щиплет больно он за нос.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Шторой в комнате играл, </a:t>
            </a:r>
            <a:br>
              <a:rPr lang="ru-RU" dirty="0" smtClean="0"/>
            </a:br>
            <a:r>
              <a:rPr lang="ru-RU" dirty="0" smtClean="0"/>
              <a:t>Бурю в море он поднял… </a:t>
            </a:r>
            <a:br>
              <a:rPr lang="ru-RU" dirty="0" smtClean="0"/>
            </a:br>
            <a:r>
              <a:rPr lang="ru-RU" dirty="0" smtClean="0"/>
              <a:t>Воздух разный, он такой! </a:t>
            </a:r>
            <a:br>
              <a:rPr lang="ru-RU" dirty="0" smtClean="0"/>
            </a:br>
            <a:r>
              <a:rPr lang="ru-RU" dirty="0" smtClean="0"/>
              <a:t>Где найдём его с тобой?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785794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Оксана </a:t>
            </a:r>
            <a:r>
              <a:rPr lang="ru-RU" dirty="0" err="1" smtClean="0"/>
              <a:t>Крынина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Свежий воздух малышам </a:t>
            </a:r>
            <a:br>
              <a:rPr lang="ru-RU" dirty="0" smtClean="0"/>
            </a:br>
            <a:r>
              <a:rPr lang="ru-RU" dirty="0" smtClean="0"/>
              <a:t>Нужен и полезен! </a:t>
            </a:r>
            <a:br>
              <a:rPr lang="ru-RU" dirty="0" smtClean="0"/>
            </a:br>
            <a:r>
              <a:rPr lang="ru-RU" dirty="0" smtClean="0"/>
              <a:t>Очень весело гулять нам! </a:t>
            </a:r>
            <a:br>
              <a:rPr lang="ru-RU" dirty="0" smtClean="0"/>
            </a:br>
            <a:r>
              <a:rPr lang="ru-RU" dirty="0" smtClean="0"/>
              <a:t>И никаких болезней!...</a:t>
            </a:r>
            <a:endParaRPr lang="ru-RU" dirty="0"/>
          </a:p>
        </p:txBody>
      </p:sp>
      <p:pic>
        <p:nvPicPr>
          <p:cNvPr id="5" name="Рисунок 4" descr="vozduh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000371"/>
            <a:ext cx="3714776" cy="3646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458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Слайд 2</vt:lpstr>
      <vt:lpstr>Слайд 3</vt:lpstr>
      <vt:lpstr>                        Закаливание солнцем</vt:lpstr>
      <vt:lpstr>                      Закаливание воздухом</vt:lpstr>
      <vt:lpstr>                           Закаливание водой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Солнце, воздух и вода- наши лучшие друзья!</dc:title>
  <dc:creator>Алена</dc:creator>
  <cp:lastModifiedBy>Admin</cp:lastModifiedBy>
  <cp:revision>44</cp:revision>
  <dcterms:created xsi:type="dcterms:W3CDTF">2014-01-30T07:12:57Z</dcterms:created>
  <dcterms:modified xsi:type="dcterms:W3CDTF">2017-03-01T07:41:46Z</dcterms:modified>
</cp:coreProperties>
</file>