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78" r:id="rId10"/>
    <p:sldId id="277" r:id="rId11"/>
    <p:sldId id="279" r:id="rId12"/>
    <p:sldId id="275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14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2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90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7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19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9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54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0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75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7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57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12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98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68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51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91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48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56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34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19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2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3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02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23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595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973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99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90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08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85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02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4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5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54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822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683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07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062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5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80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7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35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4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559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277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211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2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881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51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01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83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854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20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796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729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796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953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02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919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998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195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50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055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78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089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093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992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67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234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239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080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498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18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0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777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88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1508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3629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0026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386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736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392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240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6243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ADC7-7003-417D-A47D-E417D4A080D1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3051-061F-4A4A-9100-D02450CB8BF0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16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183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3AA-5446-4CAD-B947-74C47FFDD1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B93C-0BDA-4B76-9CF1-BDEFCFDA6DD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230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6D0C-9D4E-4D6F-94B1-78496D87B2AC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D37A-AB54-460C-8FC0-E53BE3BE91C2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6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C8E5-4241-476B-958B-ECD0619911E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BF51-B2AF-4029-9EA9-3320BFE23D9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984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CB3-3C90-42BE-A2E8-F9DD0DBC8203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CFE-04C5-490C-BF24-AE32C6D54B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9831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64BD-7A73-4977-A744-C7FBA9D7B0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477-5AA4-4DA7-91EA-8C28BA1004C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2613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3F0D-5AD7-453B-B212-2B8AC19CCDD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8A38-025F-469A-B6CD-6A4FA9FCA8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1139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2DF4-48F3-44A0-BB0E-C3950C5B31C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142C-9650-4A1D-BF1C-FB20427BBD07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332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E7B9-F50A-4E85-BC2E-A2C5D131531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163C-7EA5-4F47-A59B-B49A7360B5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368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3E0DF-D2D2-4772-B211-A235F78FA9EE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63C-B251-48AF-AED9-171B8BB5263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50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3A3A-A2E4-47A4-AA6A-C3C440E1331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EE7C-B16B-4EEB-B3C4-4622E10185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1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59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82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205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57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0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89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77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26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75E5-FAE3-42C7-9DFF-0C4B7182CF6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24.01.2017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9B199-3AA4-41E6-AD65-D64E41F434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2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395536" y="1484784"/>
            <a:ext cx="8208912" cy="18002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Обучение </a:t>
            </a:r>
            <a:r>
              <a:rPr lang="ru-RU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детей дошкольного возраста инновационному методу двигательной активности «Финская ходьба с палками».</a:t>
            </a:r>
            <a:endParaRPr lang="ru-RU" sz="3200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  <a:p>
            <a:pPr algn="just" eaLnBrk="1" hangingPunct="1"/>
            <a:endParaRPr lang="ru-RU" sz="28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252536" y="620688"/>
            <a:ext cx="9720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Муниципальное бюджетное учреждение «Управление физической культуры и спорта Шебекинского района Белгородской области»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Picture 5" descr="http://cs628825.vk.me/v628825577/32671/ex1N6Zsvbb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2193" y="2924944"/>
            <a:ext cx="4777342" cy="2866406"/>
          </a:xfrm>
          <a:prstGeom prst="rect">
            <a:avLst/>
          </a:prstGeom>
          <a:noFill/>
        </p:spPr>
      </p:pic>
      <p:sp>
        <p:nvSpPr>
          <p:cNvPr id="11" name="Текст 2"/>
          <p:cNvSpPr txBox="1">
            <a:spLocks/>
          </p:cNvSpPr>
          <p:nvPr/>
        </p:nvSpPr>
        <p:spPr bwMode="auto">
          <a:xfrm>
            <a:off x="3851920" y="5949280"/>
            <a:ext cx="2088232" cy="43204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8288" tIns="45720" rIns="18288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. Шебекино</a:t>
            </a:r>
          </a:p>
          <a:p>
            <a:pPr algn="ctr" eaLnBrk="1" hangingPunct="1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2016 г.</a:t>
            </a:r>
          </a:p>
        </p:txBody>
      </p:sp>
    </p:spTree>
    <p:extLst>
      <p:ext uri="{BB962C8B-B14F-4D97-AF65-F5344CB8AC3E}">
        <p14:creationId xmlns:p14="http://schemas.microsoft.com/office/powerpoint/2010/main" val="36088793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1560" y="704850"/>
            <a:ext cx="8075240" cy="707926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+mn-lt"/>
              </a:rPr>
              <a:t>МЕТОДИКА И ОРГАНИЗАЦИЯ ФИНСКОЙ ХОДЬБЫ В ДОШКОЛЬНЫХ УЧРЕЖДЕНИЯХ</a:t>
            </a:r>
          </a:p>
        </p:txBody>
      </p:sp>
      <p:pic>
        <p:nvPicPr>
          <p:cNvPr id="15363" name="Содержимое 3" descr="Ребенок от 2 до 3 лет СЧАСТЛИВЫЕ РОДИТЕЛИ ВКонтакт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1857375"/>
            <a:ext cx="6000750" cy="4643438"/>
          </a:xfrm>
        </p:spPr>
      </p:pic>
      <p:pic>
        <p:nvPicPr>
          <p:cNvPr id="15364" name="Picture 2" descr="Упражнения при гипотонии sostinas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357438"/>
            <a:ext cx="29321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24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Палки для скандинавской ходьбы West Highland Наша семь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0747300">
            <a:off x="1085850" y="258763"/>
            <a:ext cx="1714500" cy="6143625"/>
          </a:xfrm>
        </p:spPr>
      </p:pic>
      <p:pic>
        <p:nvPicPr>
          <p:cNvPr id="16387" name="Рисунок 4" descr="здоровье Записи в рубрике здоровье Дневник ТАТКА22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14313"/>
            <a:ext cx="4117975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45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9512" y="285750"/>
            <a:ext cx="8964488" cy="271120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Финская (скандинавская) ходьба с палками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практически универсальна – она подходит людям любого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возраста, пола и уровня физической подготовки.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Мы</a:t>
            </a:r>
            <a:r>
              <a:rPr lang="ru-RU" sz="2400" dirty="0"/>
              <a:t> </a:t>
            </a:r>
            <a:r>
              <a:rPr lang="ru-RU" sz="2400" dirty="0" smtClean="0"/>
              <a:t>уверенны, что занятия с воспитанниками финской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(скандинавской) ходьбой станут эффективной формой работы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ДОУ по укреплению их здоровья, коррекции недостатков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физического развития, профилактике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заболеваний и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увеличения двигательной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dirty="0" smtClean="0"/>
              <a:t>активности.</a:t>
            </a:r>
          </a:p>
          <a:p>
            <a:pPr algn="just" eaLnBrk="1" hangingPunct="1"/>
            <a:endParaRPr lang="ru-RU" dirty="0" smtClean="0"/>
          </a:p>
        </p:txBody>
      </p:sp>
      <p:pic>
        <p:nvPicPr>
          <p:cNvPr id="4" name="Picture 8" descr="http://www.dwordroblin.pl/wp-content/uploads/2013/09/nordic-wal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84984"/>
            <a:ext cx="4966129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47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4067944" y="1700809"/>
            <a:ext cx="4433146" cy="4284066"/>
          </a:xfrm>
        </p:spPr>
        <p:txBody>
          <a:bodyPr/>
          <a:lstStyle/>
          <a:p>
            <a:pPr lvl="0" indent="269875" algn="just" eaLnBrk="1" hangingPunct="1">
              <a:spcBef>
                <a:spcPct val="0"/>
              </a:spcBef>
              <a:buClrTx/>
              <a:buSzTx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..Нужны новые формы работы, широкий выбор не только спортивных, но и оздоровительных мер для детей младшего возраста, именно в этом возрасте закладываются привычки и интересы, и нужно их сформировать.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r">
              <a:spcBef>
                <a:spcPct val="0"/>
              </a:spcBef>
              <a:buClrTx/>
              <a:buSzTx/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algn="r">
              <a:spcBef>
                <a:spcPct val="0"/>
              </a:spcBef>
              <a:buClrTx/>
              <a:buSzTx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В.В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Путин, президент Российской Федерации.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/>
            <a:endParaRPr lang="ru-RU" sz="2800" dirty="0" smtClean="0"/>
          </a:p>
        </p:txBody>
      </p:sp>
      <p:pic>
        <p:nvPicPr>
          <p:cNvPr id="4" name="Picture 3" descr="http://antif.ru/uploads/posts/2010-12/1291889482_vladimir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429772"/>
            <a:ext cx="3692576" cy="32051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435491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mambada-center.ru/static/img/0000/0002/7038/27038205.g90pr6jbzc.900x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45024"/>
            <a:ext cx="4427984" cy="3320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3" name="Содержимое 4"/>
          <p:cNvSpPr>
            <a:spLocks noGrp="1"/>
          </p:cNvSpPr>
          <p:nvPr>
            <p:ph sz="quarter" idx="2"/>
          </p:nvPr>
        </p:nvSpPr>
        <p:spPr>
          <a:xfrm>
            <a:off x="0" y="260648"/>
            <a:ext cx="9036495" cy="6480720"/>
          </a:xfrm>
        </p:spPr>
        <p:txBody>
          <a:bodyPr/>
          <a:lstStyle/>
          <a:p>
            <a:pPr marL="0" lvl="0" indent="539750" algn="just" eaLnBrk="1" hangingPunct="1">
              <a:spcBef>
                <a:spcPct val="0"/>
              </a:spcBef>
              <a:buClrTx/>
              <a:buSzTx/>
              <a:buNone/>
            </a:pPr>
            <a:endParaRPr lang="ru-RU" sz="20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53975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Развитие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и состояние здоровья детей неразрывно связаны с качеством образовательного процесса, с объемом нагрузки, способами организации процессов обучения и воспитания, а также условиями, в которых они протекают. Среди факторов, влияющих на состояние здоровья детей, важнейшими являются возможности среды детского сада (предметно-пространственной, образовательной, развивающей).</a:t>
            </a:r>
          </a:p>
          <a:p>
            <a:pPr marL="0" lvl="0" indent="53975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Последние годы стали периодом активного внедрения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здоровьесберегающих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технологий, разработки авторских программ по разным аспектам формирования здорового образа жизни, одной из таких технологий является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финская (скандинавская)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 ходьба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>
              <a:cs typeface="Arial" pitchFamily="34" charset="0"/>
            </a:endParaRPr>
          </a:p>
          <a:p>
            <a:pPr marL="0" lvl="0" indent="539750" algn="just">
              <a:spcBef>
                <a:spcPct val="0"/>
              </a:spcBef>
              <a:buClrTx/>
              <a:buSzTx/>
              <a:buNone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Использование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финской ходьбы </a:t>
            </a:r>
            <a:r>
              <a:rPr lang="ru-RU" sz="2000" dirty="0">
                <a:ea typeface="Calibri" pitchFamily="34" charset="0"/>
                <a:cs typeface="Times New Roman" pitchFamily="18" charset="0"/>
              </a:rPr>
              <a:t>в учреждении дошкольного образования - это попытка по-новому взглянуть на педагогический процесс современного детского сада, особенности его организации, профессиональную деятельность воспитателей и специалистов дошкольного образования.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8405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4029076" cy="116205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Происхождение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642910" y="1412875"/>
            <a:ext cx="7858180" cy="4572000"/>
          </a:xfrm>
        </p:spPr>
        <p:txBody>
          <a:bodyPr/>
          <a:lstStyle/>
          <a:p>
            <a:pPr algn="just" eaLnBrk="1" hangingPunct="1"/>
            <a:r>
              <a:rPr lang="ru-RU" sz="2800" b="1" dirty="0" smtClean="0">
                <a:latin typeface="Arial" charset="0"/>
              </a:rPr>
              <a:t>Финская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800" b="1" dirty="0" smtClean="0">
                <a:latin typeface="Arial" charset="0"/>
              </a:rPr>
              <a:t>ходьба с палками</a:t>
            </a:r>
            <a:r>
              <a:rPr lang="ru-RU" sz="2800" dirty="0" smtClean="0">
                <a:latin typeface="Arial" charset="0"/>
              </a:rPr>
              <a:t> (фин. </a:t>
            </a:r>
            <a:r>
              <a:rPr lang="ru-RU" sz="2800" dirty="0" err="1" smtClean="0">
                <a:latin typeface="Arial" charset="0"/>
              </a:rPr>
              <a:t>sauvakävely</a:t>
            </a:r>
            <a:r>
              <a:rPr lang="ru-RU" sz="2800" dirty="0" smtClean="0">
                <a:latin typeface="Arial" charset="0"/>
              </a:rPr>
              <a:t>, от </a:t>
            </a:r>
            <a:r>
              <a:rPr lang="ru-RU" sz="2800" dirty="0" err="1" smtClean="0">
                <a:latin typeface="Arial" charset="0"/>
              </a:rPr>
              <a:t>sauva</a:t>
            </a:r>
            <a:r>
              <a:rPr lang="ru-RU" sz="2800" dirty="0" smtClean="0">
                <a:latin typeface="Arial" charset="0"/>
              </a:rPr>
              <a:t> – «палка» и </a:t>
            </a:r>
            <a:r>
              <a:rPr lang="ru-RU" sz="2800" dirty="0" err="1" smtClean="0">
                <a:latin typeface="Arial" charset="0"/>
              </a:rPr>
              <a:t>kävely</a:t>
            </a:r>
            <a:r>
              <a:rPr lang="ru-RU" sz="2800" dirty="0" smtClean="0">
                <a:latin typeface="Arial" charset="0"/>
              </a:rPr>
              <a:t> – «ходьба», «прогулка») (северная ходьба, нордическая ходьба, скандинавская ходьба)</a:t>
            </a:r>
            <a:r>
              <a:rPr lang="ru-RU" sz="2800" dirty="0" smtClean="0"/>
              <a:t> </a:t>
            </a:r>
            <a:endParaRPr lang="ru-RU" sz="2800" dirty="0" smtClean="0">
              <a:latin typeface="Arial" charset="0"/>
            </a:endParaRPr>
          </a:p>
          <a:p>
            <a:pPr algn="just" eaLnBrk="1" hangingPunct="1"/>
            <a:r>
              <a:rPr lang="ru-RU" sz="2800" dirty="0" smtClean="0">
                <a:latin typeface="Arial" charset="0"/>
              </a:rPr>
              <a:t>Появилась по одной из версий около 1960 года в Финляндии благодаря профессиональным лыжникам, стремящимся поддерживать себя в форме вне лыжного сезона. Основателем ходьбы с палками можно считать финна Марко </a:t>
            </a:r>
            <a:r>
              <a:rPr lang="ru-RU" sz="2800" dirty="0" err="1" smtClean="0">
                <a:latin typeface="Arial" charset="0"/>
              </a:rPr>
              <a:t>Кортанегло</a:t>
            </a:r>
            <a:r>
              <a:rPr lang="ru-RU" sz="2800" dirty="0" smtClean="0">
                <a:latin typeface="Arial" charset="0"/>
              </a:rPr>
              <a:t>.</a:t>
            </a:r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08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ПОЧЕМУ ФИНСКАЯ ХОДЬБА</a:t>
            </a:r>
            <a:r>
              <a:rPr lang="en-US" dirty="0" smtClean="0"/>
              <a:t>?</a:t>
            </a:r>
            <a:endParaRPr lang="ru-RU" dirty="0" smtClean="0"/>
          </a:p>
        </p:txBody>
      </p:sp>
      <p:sp>
        <p:nvSpPr>
          <p:cNvPr id="10243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8329613" cy="48577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можно заниматься в любое время года;</a:t>
            </a:r>
          </a:p>
          <a:p>
            <a:pPr eaLnBrk="1" hangingPunct="1"/>
            <a:r>
              <a:rPr lang="ru-RU" sz="2800" dirty="0" smtClean="0"/>
              <a:t>подходит всем детям;</a:t>
            </a:r>
          </a:p>
          <a:p>
            <a:pPr eaLnBrk="1" hangingPunct="1"/>
            <a:r>
              <a:rPr lang="ru-RU" sz="2800" dirty="0" smtClean="0"/>
              <a:t>можно ходить на любой местности;</a:t>
            </a:r>
          </a:p>
          <a:p>
            <a:pPr eaLnBrk="1" hangingPunct="1"/>
            <a:r>
              <a:rPr lang="ru-RU" sz="2800" dirty="0" smtClean="0"/>
              <a:t>позволяет достичь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/>
              <a:t>   большого тренировочного эффекта;</a:t>
            </a:r>
          </a:p>
          <a:p>
            <a:pPr eaLnBrk="1" hangingPunct="1"/>
            <a:r>
              <a:rPr lang="ru-RU" sz="2800" dirty="0">
                <a:solidFill>
                  <a:prstClr val="black"/>
                </a:solidFill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prstClr val="black"/>
                </a:solidFill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армонично и эффективно влияет на развитие </a:t>
            </a:r>
            <a:r>
              <a:rPr lang="ru-RU" sz="2800" dirty="0">
                <a:solidFill>
                  <a:prstClr val="black"/>
                </a:solidFill>
                <a:latin typeface="Constantia" panose="02030602050306030303" pitchFamily="18" charset="0"/>
                <a:ea typeface="Times New Roman" pitchFamily="18" charset="0"/>
                <a:cs typeface="Times New Roman" pitchFamily="18" charset="0"/>
              </a:rPr>
              <a:t>организма ребенка.</a:t>
            </a:r>
            <a:endParaRPr lang="ru-RU" sz="2800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472487" cy="2143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000" b="1" i="1" dirty="0" smtClean="0"/>
              <a:t> </a:t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Использование палок </a:t>
            </a:r>
            <a:br>
              <a:rPr lang="ru-RU" sz="4000" b="1" i="1" dirty="0" smtClean="0"/>
            </a:br>
            <a:r>
              <a:rPr lang="ru-RU" sz="4000" b="1" i="1" dirty="0" smtClean="0"/>
              <a:t>способствует  более </a:t>
            </a:r>
            <a:br>
              <a:rPr lang="ru-RU" sz="4000" b="1" i="1" dirty="0" smtClean="0"/>
            </a:br>
            <a:r>
              <a:rPr lang="ru-RU" sz="4000" b="1" i="1" dirty="0" smtClean="0"/>
              <a:t>эффективно: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1267" name="Текст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9228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Поддерживать тонус мышц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/>
              <a:t>одновременно верхней и нижней частей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/>
              <a:t>тела.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Тренировать около 90% всех мышц тела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/>
              <a:t>ребенка.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Уменьшить при ходьбе давление на колени и суставы.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Улучшить работу сердца и легких.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Ходьба идеальна для исправления осанки ребенка и решения проблем шеи и плеч.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Палки помогают детям двигаться в более быстром темпе без всяких усилий.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smtClean="0"/>
              <a:t>Повысить заинтересованность детей при проведении оздоровительных прогулок и экскурсий.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1600" smtClean="0"/>
          </a:p>
        </p:txBody>
      </p:sp>
      <p:pic>
        <p:nvPicPr>
          <p:cNvPr id="11268" name="Содержимое 3" descr="Ягуар графическое изображение-логотипы - рождественские конкурсы рисунков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0"/>
            <a:ext cx="33575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12466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1" name="Содержимое 8" descr="im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8" y="704850"/>
            <a:ext cx="8215312" cy="5643563"/>
          </a:xfrm>
        </p:spPr>
      </p:pic>
    </p:spTree>
    <p:extLst>
      <p:ext uri="{BB962C8B-B14F-4D97-AF65-F5344CB8AC3E}">
        <p14:creationId xmlns:p14="http://schemas.microsoft.com/office/powerpoint/2010/main" val="4266858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339975" y="514350"/>
            <a:ext cx="5616575" cy="611188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Задачи финской ходьбы: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Текст 3"/>
          <p:cNvSpPr>
            <a:spLocks noGrp="1"/>
          </p:cNvSpPr>
          <p:nvPr>
            <p:ph type="body" idx="2"/>
          </p:nvPr>
        </p:nvSpPr>
        <p:spPr>
          <a:xfrm>
            <a:off x="251520" y="1412776"/>
            <a:ext cx="8892480" cy="5832574"/>
          </a:xfrm>
        </p:spPr>
        <p:txBody>
          <a:bodyPr/>
          <a:lstStyle/>
          <a:p>
            <a:pPr marL="495300" indent="-495300" eaLnBrk="1" hangingPunct="1">
              <a:buFont typeface="Wingdings 2" pitchFamily="18" charset="2"/>
              <a:buChar char=""/>
            </a:pPr>
            <a:r>
              <a:rPr lang="ru-RU" sz="2200" dirty="0" smtClean="0">
                <a:latin typeface="Arial" charset="0"/>
              </a:rPr>
              <a:t>Укрепление  здоровья, коррекция  недостатков телосложения, повышение функциональных возможностей организма.</a:t>
            </a:r>
          </a:p>
          <a:p>
            <a:pPr marL="495300" indent="-495300" eaLnBrk="1" hangingPunct="1">
              <a:buFont typeface="Wingdings 2" pitchFamily="18" charset="2"/>
              <a:buChar char=""/>
            </a:pPr>
            <a:r>
              <a:rPr lang="ru-RU" sz="2200" dirty="0" smtClean="0">
                <a:latin typeface="Arial" charset="0"/>
              </a:rPr>
              <a:t>Развитие двигательных качеств: быстроты, гибкости, силы, выносливости, скоростно-силовых и координационных.</a:t>
            </a:r>
          </a:p>
          <a:p>
            <a:pPr marL="495300" indent="-495300" eaLnBrk="1" hangingPunct="1">
              <a:buFont typeface="Wingdings 2" pitchFamily="18" charset="2"/>
              <a:buChar char=""/>
            </a:pPr>
            <a:r>
              <a:rPr lang="ru-RU" sz="2200" dirty="0" smtClean="0">
                <a:latin typeface="Arial" charset="0"/>
              </a:rPr>
              <a:t>Воспитание  инициативности,  самостоятельности,  формирование  адекватной оценки собственных физических возможностей.</a:t>
            </a:r>
          </a:p>
          <a:p>
            <a:pPr marL="495300" indent="-495300" eaLnBrk="1" hangingPunct="1">
              <a:buFont typeface="Wingdings 2" pitchFamily="18" charset="2"/>
              <a:buChar char=""/>
            </a:pPr>
            <a:r>
              <a:rPr lang="ru-RU" sz="2200" dirty="0" smtClean="0">
                <a:latin typeface="Arial" charset="0"/>
              </a:rPr>
              <a:t>Воспитание привычек здорового образа жизни,  привычки  к  самостоятельным занятиям физическими упражнениями и избранными видами спорта в  свободное время, организация активного отдыха и досуга.</a:t>
            </a:r>
          </a:p>
          <a:p>
            <a:pPr marL="495300" indent="-495300" eaLnBrk="1" hangingPunct="1">
              <a:buFont typeface="Wingdings 2" pitchFamily="18" charset="2"/>
              <a:buChar char=""/>
            </a:pPr>
            <a:r>
              <a:rPr lang="ru-RU" sz="2200" dirty="0" smtClean="0">
                <a:latin typeface="Arial" charset="0"/>
              </a:rPr>
              <a:t>Воспитание  психических  морально-волевых  качеств  и  свойств  личности, самосовершенствование и саморегуляция физических</a:t>
            </a:r>
          </a:p>
        </p:txBody>
      </p:sp>
    </p:spTree>
    <p:extLst>
      <p:ext uri="{BB962C8B-B14F-4D97-AF65-F5344CB8AC3E}">
        <p14:creationId xmlns:p14="http://schemas.microsoft.com/office/powerpoint/2010/main" val="33156170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1214438"/>
            <a:ext cx="8463855" cy="990426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latin typeface="+mn-lt"/>
              </a:rPr>
              <a:t>Принципы использования финской ходьбы в работе с дошкольниками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dirty="0" smtClean="0">
              <a:latin typeface="+mn-lt"/>
            </a:endParaRP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895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сознательность,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  постепенность  и  последовательность,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повторность,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 индивидуализация,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 систематичность  и регулярность.</a:t>
            </a:r>
          </a:p>
        </p:txBody>
      </p:sp>
    </p:spTree>
    <p:extLst>
      <p:ext uri="{BB962C8B-B14F-4D97-AF65-F5344CB8AC3E}">
        <p14:creationId xmlns:p14="http://schemas.microsoft.com/office/powerpoint/2010/main" val="16948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538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1_Поток</vt:lpstr>
      <vt:lpstr>2_Поток</vt:lpstr>
      <vt:lpstr>3_Поток</vt:lpstr>
      <vt:lpstr>4_Поток</vt:lpstr>
      <vt:lpstr>5_Поток</vt:lpstr>
      <vt:lpstr>6_Поток</vt:lpstr>
      <vt:lpstr>7_Поток</vt:lpstr>
      <vt:lpstr>8_Поток</vt:lpstr>
      <vt:lpstr>Презентация PowerPoint</vt:lpstr>
      <vt:lpstr>Презентация PowerPoint</vt:lpstr>
      <vt:lpstr>Презентация PowerPoint</vt:lpstr>
      <vt:lpstr>Происхождение </vt:lpstr>
      <vt:lpstr>ПОЧЕМУ ФИНСКАЯ ХОДЬБА?</vt:lpstr>
      <vt:lpstr>           Использование палок  способствует  более  эффективно: </vt:lpstr>
      <vt:lpstr>Презентация PowerPoint</vt:lpstr>
      <vt:lpstr>Задачи финской ходьбы:</vt:lpstr>
      <vt:lpstr>Принципы использования финской ходьбы в работе с дошкольниками </vt:lpstr>
      <vt:lpstr>МЕТОДИКА И ОРГАНИЗАЦИЯ ФИНСКОЙ ХОДЬБЫ В ДОШКОЛЬНЫХ УЧРЕЖДЕНИЯХ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№41 комбинированного вида</dc:title>
  <dc:creator>Хозяин</dc:creator>
  <cp:lastModifiedBy>юность</cp:lastModifiedBy>
  <cp:revision>32</cp:revision>
  <dcterms:created xsi:type="dcterms:W3CDTF">2016-07-25T15:35:37Z</dcterms:created>
  <dcterms:modified xsi:type="dcterms:W3CDTF">2017-01-24T06:30:41Z</dcterms:modified>
</cp:coreProperties>
</file>