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18D"/>
    <a:srgbClr val="0026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CF84-B8B5-4C14-8636-C181C2855A3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0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МДОУ- детский сад  №5 (Филиал №1)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64293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.п.Земетчино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5857892"/>
            <a:ext cx="2707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Подготовила:</a:t>
            </a:r>
          </a:p>
          <a:p>
            <a:r>
              <a:rPr lang="ru-RU" b="1" dirty="0" smtClean="0"/>
              <a:t>воспитатель   Секрет Н.А.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286000" y="2967335"/>
            <a:ext cx="6500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</a:t>
            </a:r>
            <a:r>
              <a:rPr lang="ru-RU" b="1" i="1" dirty="0" smtClean="0">
                <a:solidFill>
                  <a:srgbClr val="00B050"/>
                </a:solidFill>
              </a:rPr>
              <a:t>Создают </a:t>
            </a:r>
            <a:r>
              <a:rPr lang="ru-RU" b="1" i="1" dirty="0" smtClean="0">
                <a:solidFill>
                  <a:srgbClr val="00B050"/>
                </a:solidFill>
              </a:rPr>
              <a:t>уют,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На окнах </a:t>
            </a:r>
            <a:r>
              <a:rPr lang="ru-RU" b="1" i="1" dirty="0" smtClean="0">
                <a:solidFill>
                  <a:srgbClr val="00B050"/>
                </a:solidFill>
              </a:rPr>
              <a:t>зеленею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Круглый год цветут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1142984"/>
            <a:ext cx="4348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8000" b="1" i="1" dirty="0" smtClean="0">
                <a:solidFill>
                  <a:srgbClr val="30018D"/>
                </a:solidFill>
              </a:rPr>
              <a:t>ЦВЕТЫ</a:t>
            </a:r>
            <a:endParaRPr lang="ru-RU" sz="8000" dirty="0">
              <a:solidFill>
                <a:srgbClr val="30018D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s54.radikal.ru/i145/1102/31/7739e8dd69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2885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роза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4429124" cy="18573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 </a:t>
            </a:r>
            <a:r>
              <a:rPr lang="ru-RU" sz="2200" dirty="0" smtClean="0"/>
              <a:t>Хоть </a:t>
            </a:r>
            <a:r>
              <a:rPr lang="ru-RU" sz="2200" dirty="0"/>
              <a:t>не зверь я и не птица, </a:t>
            </a:r>
            <a:endParaRPr lang="ru-RU" sz="2200" dirty="0" smtClean="0"/>
          </a:p>
          <a:p>
            <a:pPr>
              <a:lnSpc>
                <a:spcPct val="120000"/>
              </a:lnSpc>
              <a:buNone/>
            </a:pPr>
            <a:r>
              <a:rPr lang="ru-RU" sz="2200" dirty="0" smtClean="0"/>
              <a:t>Но </a:t>
            </a:r>
            <a:r>
              <a:rPr lang="ru-RU" sz="2200" dirty="0"/>
              <a:t>сумею защититься! </a:t>
            </a:r>
          </a:p>
          <a:p>
            <a:pPr>
              <a:lnSpc>
                <a:spcPct val="120000"/>
              </a:lnSpc>
              <a:buNone/>
            </a:pPr>
            <a:r>
              <a:rPr lang="ru-RU" sz="2200" dirty="0" smtClean="0"/>
              <a:t>Растопырю </a:t>
            </a:r>
            <a:r>
              <a:rPr lang="ru-RU" sz="2200" dirty="0"/>
              <a:t>коготки - </a:t>
            </a:r>
          </a:p>
          <a:p>
            <a:pPr>
              <a:lnSpc>
                <a:spcPct val="120000"/>
              </a:lnSpc>
              <a:buNone/>
            </a:pPr>
            <a:r>
              <a:rPr lang="ru-RU" sz="2200" dirty="0" smtClean="0"/>
              <a:t>Только </a:t>
            </a:r>
            <a:r>
              <a:rPr lang="ru-RU" sz="2200" dirty="0"/>
              <a:t>тронь мои цветки!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02.radikal.ru/i197/1108/ee/564b978e4f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кувшинки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4257676" cy="9826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Чашечки и </a:t>
            </a:r>
            <a:r>
              <a:rPr lang="ru-RU" dirty="0" smtClean="0">
                <a:solidFill>
                  <a:schemeClr val="bg1"/>
                </a:solidFill>
              </a:rPr>
              <a:t>блюдца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тонут и не </a:t>
            </a:r>
            <a:r>
              <a:rPr lang="ru-RU" dirty="0" smtClean="0">
                <a:solidFill>
                  <a:schemeClr val="bg1"/>
                </a:solidFill>
              </a:rPr>
              <a:t>бьются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c/2/69/770/69770302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тюльпан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29264"/>
            <a:ext cx="4572000" cy="121444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Из луковки вырос,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Но </a:t>
            </a:r>
            <a:r>
              <a:rPr lang="ru-RU" b="1" dirty="0">
                <a:solidFill>
                  <a:srgbClr val="002060"/>
                </a:solidFill>
              </a:rPr>
              <a:t>в пищу негож.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яркий стаканчик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Цветок </a:t>
            </a:r>
            <a:r>
              <a:rPr lang="ru-RU" b="1" dirty="0">
                <a:solidFill>
                  <a:srgbClr val="002060"/>
                </a:solidFill>
              </a:rPr>
              <a:t>тот похож.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i-rebenok-info.ru/images/articles/flowers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гвоздики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6"/>
            <a:ext cx="4186238" cy="13573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Все знакомы с нами: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Яркие</a:t>
            </a:r>
            <a:r>
              <a:rPr lang="ru-RU" b="1" dirty="0">
                <a:solidFill>
                  <a:srgbClr val="C00000"/>
                </a:solidFill>
              </a:rPr>
              <a:t>, как пламя,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Мы </a:t>
            </a:r>
            <a:r>
              <a:rPr lang="ru-RU" b="1" dirty="0">
                <a:solidFill>
                  <a:srgbClr val="C00000"/>
                </a:solidFill>
              </a:rPr>
              <a:t>однофамильцы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>
                <a:solidFill>
                  <a:srgbClr val="C00000"/>
                </a:solidFill>
              </a:rPr>
              <a:t>мелкими гвоздями.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8.privet.ru/lr/0a31d0ca110767daab2ff501b5b3b2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василек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5000636"/>
            <a:ext cx="3857652" cy="15716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Ярко-синий, пушистый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Он </a:t>
            </a:r>
            <a:r>
              <a:rPr lang="ru-RU" b="1" dirty="0">
                <a:solidFill>
                  <a:srgbClr val="FF0000"/>
                </a:solidFill>
              </a:rPr>
              <a:t>в хлебе родится,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еду не годится.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mirnovsm.com/wp-content/uploads/2012/12/%D0%A8%D0%B8%D0%BF%D0%BE%D0%B2%D0%BD%D0%B8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шиповник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4572032" cy="5715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Он не шипит, хотя больно кусается.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Тогда </a:t>
            </a:r>
            <a:r>
              <a:rPr lang="ru-RU" b="1" dirty="0">
                <a:solidFill>
                  <a:schemeClr val="bg1"/>
                </a:solidFill>
              </a:rPr>
              <a:t>почему же он так называется? </a:t>
            </a:r>
          </a:p>
        </p:txBody>
      </p:sp>
      <p:pic>
        <p:nvPicPr>
          <p:cNvPr id="2050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7-tub-ru.yandex.net/i?id=42643358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86834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пион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7157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/>
              <a:t>Пышный куст в саду расцвел, </a:t>
            </a:r>
          </a:p>
          <a:p>
            <a:pPr>
              <a:buNone/>
            </a:pPr>
            <a:r>
              <a:rPr lang="ru-RU" b="1" dirty="0" smtClean="0"/>
              <a:t>Привлекая </a:t>
            </a:r>
            <a:r>
              <a:rPr lang="ru-RU" b="1" dirty="0"/>
              <a:t>ос и пчел. </a:t>
            </a:r>
          </a:p>
          <a:p>
            <a:pPr>
              <a:buNone/>
            </a:pPr>
            <a:r>
              <a:rPr lang="ru-RU" b="1" dirty="0" smtClean="0"/>
              <a:t>Весь </a:t>
            </a:r>
            <a:r>
              <a:rPr lang="ru-RU" b="1" dirty="0"/>
              <a:t>в больших цветах махровых - </a:t>
            </a:r>
          </a:p>
          <a:p>
            <a:pPr>
              <a:buNone/>
            </a:pPr>
            <a:r>
              <a:rPr lang="ru-RU" b="1" dirty="0" smtClean="0"/>
              <a:t>Белых</a:t>
            </a:r>
            <a:r>
              <a:rPr lang="ru-RU" b="1" dirty="0"/>
              <a:t>, розовых, бордовых! </a:t>
            </a:r>
          </a:p>
        </p:txBody>
      </p:sp>
      <p:pic>
        <p:nvPicPr>
          <p:cNvPr id="1027" name="Picture 3" descr="C:\Documents and Settings\Admin\Рабочий стол\ДЛЯ МАМЫ\фон\831176492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71678"/>
            <a:ext cx="3024544" cy="2825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0.proshkolu.ru/content/media/pic/std/4000000/3102000/3101701-7940b45f6906b9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астра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428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Похожа </a:t>
            </a:r>
            <a:r>
              <a:rPr lang="ru-RU" b="1" dirty="0">
                <a:solidFill>
                  <a:schemeClr val="bg1"/>
                </a:solidFill>
              </a:rPr>
              <a:t>на звезду </a:t>
            </a:r>
            <a:r>
              <a:rPr lang="ru-RU" b="1" dirty="0" smtClean="0">
                <a:solidFill>
                  <a:schemeClr val="bg1"/>
                </a:solidFill>
              </a:rPr>
              <a:t>–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Названье </a:t>
            </a:r>
            <a:r>
              <a:rPr lang="ru-RU" b="1" dirty="0">
                <a:solidFill>
                  <a:schemeClr val="bg1"/>
                </a:solidFill>
              </a:rPr>
              <a:t>так и </a:t>
            </a:r>
            <a:r>
              <a:rPr lang="ru-RU" b="1" dirty="0" smtClean="0">
                <a:solidFill>
                  <a:schemeClr val="bg1"/>
                </a:solidFill>
              </a:rPr>
              <a:t>переводится.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>
                <a:solidFill>
                  <a:schemeClr val="bg1"/>
                </a:solidFill>
              </a:rPr>
              <a:t>ближе к осени </a:t>
            </a:r>
            <a:r>
              <a:rPr lang="ru-RU" b="1" dirty="0" smtClean="0">
                <a:solidFill>
                  <a:schemeClr val="bg1"/>
                </a:solidFill>
              </a:rPr>
              <a:t>цвету,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Чтобы </a:t>
            </a:r>
            <a:r>
              <a:rPr lang="ru-RU" b="1" dirty="0">
                <a:solidFill>
                  <a:schemeClr val="bg1"/>
                </a:solidFill>
              </a:rPr>
              <a:t>попасть в букеты к школьницам.</a:t>
            </a:r>
          </a:p>
        </p:txBody>
      </p:sp>
      <p:pic>
        <p:nvPicPr>
          <p:cNvPr id="5" name="Picture 3" descr="C:\Documents and Settings\Admin\Рабочий стол\ДЛЯ МАМЫ\фон\38873109_15_180_1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929197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edtver.ru/data/uploads/2013-02/page/15855/mim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5186370" cy="107157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мимоза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500043"/>
            <a:ext cx="3643306" cy="17859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Жёлтые, </a:t>
            </a:r>
            <a:r>
              <a:rPr lang="ru-RU" b="1" dirty="0" smtClean="0">
                <a:solidFill>
                  <a:srgbClr val="002060"/>
                </a:solidFill>
              </a:rPr>
              <a:t>пушистые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Шарики душистые.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Их </a:t>
            </a:r>
            <a:r>
              <a:rPr lang="ru-RU" b="1" dirty="0">
                <a:solidFill>
                  <a:srgbClr val="002060"/>
                </a:solidFill>
              </a:rPr>
              <a:t>укроет от </a:t>
            </a:r>
            <a:r>
              <a:rPr lang="ru-RU" b="1" dirty="0" smtClean="0">
                <a:solidFill>
                  <a:srgbClr val="002060"/>
                </a:solidFill>
              </a:rPr>
              <a:t>мороза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своих веточках …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blog.fontanka.ru/photos/2011/03/800x600_8wfOaQxifaycuUSoxK2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0"/>
            <a:ext cx="3471858" cy="141763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Comic Sans MS" pitchFamily="66" charset="0"/>
              </a:rPr>
              <a:t>ирис</a:t>
            </a:r>
            <a:endParaRPr lang="ru-RU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5857884" cy="14287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Я - травянистое </a:t>
            </a:r>
            <a:r>
              <a:rPr lang="ru-RU" b="1" dirty="0" smtClean="0">
                <a:solidFill>
                  <a:schemeClr val="bg1"/>
                </a:solidFill>
              </a:rPr>
              <a:t>растение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>
                <a:solidFill>
                  <a:schemeClr val="bg1"/>
                </a:solidFill>
              </a:rPr>
              <a:t>цветком сиреневого </a:t>
            </a:r>
            <a:r>
              <a:rPr lang="ru-RU" b="1" dirty="0" smtClean="0">
                <a:solidFill>
                  <a:schemeClr val="bg1"/>
                </a:solidFill>
              </a:rPr>
              <a:t>цвета.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Но </a:t>
            </a:r>
            <a:r>
              <a:rPr lang="ru-RU" b="1" dirty="0">
                <a:solidFill>
                  <a:schemeClr val="bg1"/>
                </a:solidFill>
              </a:rPr>
              <a:t>переставьте </a:t>
            </a:r>
            <a:r>
              <a:rPr lang="ru-RU" b="1" dirty="0" smtClean="0">
                <a:solidFill>
                  <a:schemeClr val="bg1"/>
                </a:solidFill>
              </a:rPr>
              <a:t>ударение,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превращаюсь я в </a:t>
            </a:r>
            <a:r>
              <a:rPr lang="ru-RU" b="1" dirty="0" smtClean="0">
                <a:solidFill>
                  <a:schemeClr val="bg1"/>
                </a:solidFill>
              </a:rPr>
              <a:t>конфету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p3dot.ru/images/art/5/b/f/b/b_5bfbc39fccf0c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ромашка</a:t>
            </a:r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57150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Стоит в саду кудряшка - белая рубашка,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Сердечко золотое. Что это такое?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at17.privet.ru/lr/0a1075f5ec0867b0e69d1fcc19e0c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незабудка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5400684" cy="1714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Цветочек этот </a:t>
            </a:r>
            <a:r>
              <a:rPr lang="ru-RU" b="1" dirty="0" smtClean="0">
                <a:solidFill>
                  <a:srgbClr val="FFFF00"/>
                </a:solidFill>
              </a:rPr>
              <a:t>голубой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Напоминает </a:t>
            </a:r>
            <a:r>
              <a:rPr lang="ru-RU" b="1" dirty="0">
                <a:solidFill>
                  <a:srgbClr val="FFFF00"/>
                </a:solidFill>
              </a:rPr>
              <a:t>нам с </a:t>
            </a:r>
            <a:r>
              <a:rPr lang="ru-RU" b="1" dirty="0" smtClean="0">
                <a:solidFill>
                  <a:srgbClr val="FFFF00"/>
                </a:solidFill>
              </a:rPr>
              <a:t>тобой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 </a:t>
            </a:r>
            <a:r>
              <a:rPr lang="ru-RU" b="1" dirty="0">
                <a:solidFill>
                  <a:srgbClr val="FFFF00"/>
                </a:solidFill>
              </a:rPr>
              <a:t>небе — </a:t>
            </a:r>
            <a:r>
              <a:rPr lang="ru-RU" b="1" dirty="0" smtClean="0">
                <a:solidFill>
                  <a:srgbClr val="FFFF00"/>
                </a:solidFill>
              </a:rPr>
              <a:t>чистом-чистом,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И </a:t>
            </a:r>
            <a:r>
              <a:rPr lang="ru-RU" b="1" dirty="0">
                <a:solidFill>
                  <a:srgbClr val="FFFF00"/>
                </a:solidFill>
              </a:rPr>
              <a:t>солнышке лучистом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4819" name="Picture 3" descr="C:\Documents and Settings\Admin\Рабочий стол\ДЛЯ МАМЫ\фон\42829924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3624">
            <a:off x="5360419" y="2715904"/>
            <a:ext cx="2226568" cy="2894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8.privet.ru/lr/0a17b4d1a77f7eeccc5baa75bfd9cf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64" cy="100010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мак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929330"/>
            <a:ext cx="8543956" cy="7858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Солнце жжёт мою </a:t>
            </a:r>
            <a:r>
              <a:rPr lang="ru-RU" sz="2400" b="1" i="1" dirty="0" smtClean="0">
                <a:solidFill>
                  <a:srgbClr val="002060"/>
                </a:solidFill>
              </a:rPr>
              <a:t>макушку,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Хочет </a:t>
            </a:r>
            <a:r>
              <a:rPr lang="ru-RU" sz="2400" b="1" i="1" dirty="0">
                <a:solidFill>
                  <a:srgbClr val="002060"/>
                </a:solidFill>
              </a:rPr>
              <a:t>сделать погремушку.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кактус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92869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00B050"/>
                </a:solidFill>
                <a:latin typeface="Comic Sans MS" pitchFamily="66" charset="0"/>
              </a:rPr>
              <a:t>Вырос он под солнцем </a:t>
            </a: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жгучим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Толстым</a:t>
            </a:r>
            <a:r>
              <a:rPr lang="ru-RU" b="1" i="1" dirty="0">
                <a:solidFill>
                  <a:srgbClr val="00B050"/>
                </a:solidFill>
                <a:latin typeface="Comic Sans MS" pitchFamily="66" charset="0"/>
              </a:rPr>
              <a:t>, сочным и колючим.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nicholashram.zp.ua/wp-content/uploads/2011/12/6c9f47f09c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0"/>
            <a:ext cx="728667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2.foto.rambler.ru/preview/r/668x417/4e784bc9-1fc7-e0b6-bb03-2fdfba9e6e2d/102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757742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подсолнух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42852"/>
            <a:ext cx="3114668" cy="12858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i="1" dirty="0">
                <a:solidFill>
                  <a:srgbClr val="FFFF00"/>
                </a:solidFill>
              </a:rPr>
              <a:t>Золотое </a:t>
            </a:r>
            <a:r>
              <a:rPr lang="ru-RU" b="1" i="1" dirty="0" smtClean="0">
                <a:solidFill>
                  <a:srgbClr val="FFFF00"/>
                </a:solidFill>
              </a:rPr>
              <a:t>решето,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черных </a:t>
            </a:r>
            <a:r>
              <a:rPr lang="ru-RU" b="1" i="1" dirty="0">
                <a:solidFill>
                  <a:srgbClr val="FFFF00"/>
                </a:solidFill>
              </a:rPr>
              <a:t>домиков </a:t>
            </a:r>
            <a:r>
              <a:rPr lang="ru-RU" b="1" i="1" dirty="0" smtClean="0">
                <a:solidFill>
                  <a:srgbClr val="FFFF00"/>
                </a:solidFill>
              </a:rPr>
              <a:t>полно.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Сколько </a:t>
            </a:r>
            <a:r>
              <a:rPr lang="ru-RU" b="1" i="1" dirty="0">
                <a:solidFill>
                  <a:srgbClr val="FFFF00"/>
                </a:solidFill>
              </a:rPr>
              <a:t>черненьких </a:t>
            </a:r>
            <a:r>
              <a:rPr lang="ru-RU" b="1" i="1" dirty="0" smtClean="0">
                <a:solidFill>
                  <a:srgbClr val="FFFF00"/>
                </a:solidFill>
              </a:rPr>
              <a:t>домов,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Столько </a:t>
            </a:r>
            <a:r>
              <a:rPr lang="ru-RU" b="1" i="1" dirty="0">
                <a:solidFill>
                  <a:srgbClr val="FFFF00"/>
                </a:solidFill>
              </a:rPr>
              <a:t>беленьких жильцов.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1.chitalnya.ru/upload2/160/854807870462536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614998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ландыш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5072074"/>
            <a:ext cx="314324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Белые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горошки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зелёной ножке.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oremontu.ru/media/ck/blogs/images/1336555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75761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колокольчики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Эх, звоночки, синий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цвет,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язычком, а звону нет.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estival.1september.ru/articles/412558/image2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одуванчик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857760"/>
            <a:ext cx="4614866" cy="17145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Я шариком </a:t>
            </a:r>
            <a:r>
              <a:rPr lang="ru-RU" dirty="0" smtClean="0">
                <a:solidFill>
                  <a:schemeClr val="bg1"/>
                </a:solidFill>
              </a:rPr>
              <a:t>пушистым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Белею </a:t>
            </a:r>
            <a:r>
              <a:rPr lang="ru-RU" dirty="0">
                <a:solidFill>
                  <a:schemeClr val="bg1"/>
                </a:solidFill>
              </a:rPr>
              <a:t>в поле </a:t>
            </a:r>
            <a:r>
              <a:rPr lang="ru-RU" dirty="0" smtClean="0">
                <a:solidFill>
                  <a:schemeClr val="bg1"/>
                </a:solidFill>
              </a:rPr>
              <a:t>чистом,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дунул ветерок </a:t>
            </a:r>
            <a:r>
              <a:rPr lang="ru-RU" dirty="0" smtClean="0">
                <a:solidFill>
                  <a:schemeClr val="bg1"/>
                </a:solidFill>
              </a:rPr>
              <a:t>—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Остался стебелёк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2/71/396/71396891_0_16d9f_5f3d31a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подснежник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71438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Пробивается росток, удивительный цветок. </a:t>
            </a:r>
          </a:p>
          <a:p>
            <a:pPr>
              <a:buNone/>
            </a:pPr>
            <a:r>
              <a:rPr lang="ru-RU" b="1" dirty="0" smtClean="0"/>
              <a:t>Из-под </a:t>
            </a:r>
            <a:r>
              <a:rPr lang="ru-RU" b="1" dirty="0"/>
              <a:t>снега </a:t>
            </a:r>
            <a:r>
              <a:rPr lang="ru-RU" b="1" dirty="0" smtClean="0"/>
              <a:t>вырастает, солнце </a:t>
            </a:r>
            <a:r>
              <a:rPr lang="ru-RU" b="1" dirty="0"/>
              <a:t>глянет — расцветает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230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ромашка</vt:lpstr>
      <vt:lpstr>мак</vt:lpstr>
      <vt:lpstr>кактус</vt:lpstr>
      <vt:lpstr>подсолнух</vt:lpstr>
      <vt:lpstr>ландыш</vt:lpstr>
      <vt:lpstr>колокольчики</vt:lpstr>
      <vt:lpstr>одуванчик</vt:lpstr>
      <vt:lpstr>подснежник</vt:lpstr>
      <vt:lpstr>роза</vt:lpstr>
      <vt:lpstr>кувшинки</vt:lpstr>
      <vt:lpstr>тюльпан</vt:lpstr>
      <vt:lpstr>гвоздики</vt:lpstr>
      <vt:lpstr>василек</vt:lpstr>
      <vt:lpstr>шиповник</vt:lpstr>
      <vt:lpstr>пион</vt:lpstr>
      <vt:lpstr>астра</vt:lpstr>
      <vt:lpstr>мимоза</vt:lpstr>
      <vt:lpstr>ирис</vt:lpstr>
      <vt:lpstr>незабудка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Admin</dc:creator>
  <cp:lastModifiedBy>GEG</cp:lastModifiedBy>
  <cp:revision>22</cp:revision>
  <dcterms:created xsi:type="dcterms:W3CDTF">2013-06-06T17:27:41Z</dcterms:created>
  <dcterms:modified xsi:type="dcterms:W3CDTF">2017-03-07T04:01:45Z</dcterms:modified>
</cp:coreProperties>
</file>