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57" r:id="rId8"/>
    <p:sldId id="267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Определите тему урока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472608"/>
          </a:xfrm>
        </p:spPr>
        <p:txBody>
          <a:bodyPr>
            <a:normAutofit fontScale="92500"/>
          </a:bodyPr>
          <a:lstStyle/>
          <a:p>
            <a:r>
              <a:rPr lang="ru-RU" sz="3600" b="1" i="1" dirty="0">
                <a:solidFill>
                  <a:srgbClr val="7030A0"/>
                </a:solidFill>
                <a:ea typeface="Calibri"/>
                <a:cs typeface="Times New Roman"/>
              </a:rPr>
              <a:t>«Там, где кончается искренность, начинается одиночество» 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7030A0"/>
                </a:solidFill>
                <a:ea typeface="Calibri"/>
                <a:cs typeface="Times New Roman"/>
              </a:rPr>
              <a:t>                        </a:t>
            </a:r>
            <a:r>
              <a:rPr lang="ru-RU" sz="2800" b="1" dirty="0" smtClean="0">
                <a:ea typeface="Calibri"/>
                <a:cs typeface="Times New Roman"/>
              </a:rPr>
              <a:t>польский писатель В</a:t>
            </a:r>
            <a:r>
              <a:rPr lang="ru-RU" sz="2800" b="1" dirty="0">
                <a:ea typeface="Calibri"/>
                <a:cs typeface="Times New Roman"/>
              </a:rPr>
              <a:t>. </a:t>
            </a:r>
            <a:r>
              <a:rPr lang="ru-RU" sz="2800" b="1" dirty="0" smtClean="0">
                <a:ea typeface="Calibri"/>
                <a:cs typeface="Times New Roman"/>
              </a:rPr>
              <a:t>Гжегорчик</a:t>
            </a:r>
            <a:endParaRPr lang="ru-RU" sz="2800" b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80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>
                <a:solidFill>
                  <a:srgbClr val="7030A0"/>
                </a:solidFill>
                <a:ea typeface="Times New Roman"/>
              </a:rPr>
              <a:t>«Если у человека нет ни одной искренней мысли, он подобен нищему, который отовсюду уходит с пустыми руками» </a:t>
            </a:r>
            <a:endParaRPr lang="ru-RU" sz="3600" b="1" i="1" dirty="0" smtClean="0">
              <a:solidFill>
                <a:srgbClr val="7030A0"/>
              </a:solidFill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latin typeface="Times New Roman"/>
                <a:ea typeface="Times New Roman"/>
              </a:rPr>
              <a:t>                                 китайский писатель Хун Цзычен </a:t>
            </a:r>
            <a:endParaRPr lang="ru-RU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03146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Изображение </a:t>
            </a:r>
            <a:r>
              <a:rPr lang="ru-RU" sz="3600" b="1" dirty="0">
                <a:solidFill>
                  <a:srgbClr val="0070C0"/>
                </a:solidFill>
                <a:latin typeface="Times New Roman"/>
                <a:ea typeface="Times New Roman"/>
              </a:rPr>
              <a:t>Эрколя Победителя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4744"/>
            <a:ext cx="4093612" cy="516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15283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Скульптура «Уста истинны»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в Риме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79234"/>
            <a:ext cx="4392488" cy="329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E:\конспекты ОРКС\2 четверть Искренность\туристы Ус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86883"/>
            <a:ext cx="2504914" cy="3793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7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«Наша </a:t>
            </a:r>
            <a:r>
              <a:rPr lang="ru-RU" sz="3600" b="1" i="1" dirty="0">
                <a:solidFill>
                  <a:srgbClr val="C00000"/>
                </a:solidFill>
                <a:latin typeface="Times New Roman"/>
                <a:ea typeface="Times New Roman"/>
              </a:rPr>
              <a:t>страна очень нуждается в честных, искренних, порядочных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людях</a:t>
            </a: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»</a:t>
            </a:r>
            <a:b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                                                    В. В. Путин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64904"/>
            <a:ext cx="6978352" cy="3954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383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Честность – важнейшее качество человека. 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Честность подразумевает в отношениях с другими людьми прямоту и правдивость, надежность в исполнении обещаний, отрицание обмана и воровства, честное поведение.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9993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«Вывести на чистую воду»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497931"/>
            <a:ext cx="4826000" cy="2730500"/>
          </a:xfrm>
        </p:spPr>
      </p:pic>
    </p:spTree>
    <p:extLst>
      <p:ext uri="{BB962C8B-B14F-4D97-AF65-F5344CB8AC3E}">
        <p14:creationId xmlns:p14="http://schemas.microsoft.com/office/powerpoint/2010/main" val="361983846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Наставления родителей своим детям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«жить по совести, честно и  без обмана»,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«честно исполнять свой долг»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H:\конспекты ОРКС\2 четверть\1 урок -  Искренность\наставле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201784"/>
            <a:ext cx="4536697" cy="3026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57174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8803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/>
              <a:t>Купцы на Руси, заключая договоры, не ставили печатей. Их честное слово было надежней. Нарушить слово, поступить нечестно и непорядочно – значит навсегда утратить свою </a:t>
            </a:r>
            <a:r>
              <a:rPr lang="ru-RU" sz="3200" i="1" dirty="0" smtClean="0"/>
              <a:t>репутацию</a:t>
            </a:r>
            <a:r>
              <a:rPr lang="ru-RU" sz="3200" dirty="0" smtClean="0"/>
              <a:t> – хорошее мнение и добрую славу.</a:t>
            </a:r>
            <a:endParaRPr lang="ru-RU" sz="3200" dirty="0"/>
          </a:p>
        </p:txBody>
      </p:sp>
      <p:pic>
        <p:nvPicPr>
          <p:cNvPr id="2050" name="Picture 2" descr="H:\конспекты ОРКС\2 четверть\1 урок -  Искренность\купец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3096344" cy="318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конспекты ОРКС\2 четверть\1 урок -  Искренность\купец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4984"/>
            <a:ext cx="2597248" cy="34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4883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pPr algn="r"/>
            <a:r>
              <a:rPr lang="ru-RU" dirty="0" smtClean="0"/>
              <a:t>Правило Сократа</a:t>
            </a:r>
            <a:br>
              <a:rPr lang="ru-RU" dirty="0" smtClean="0"/>
            </a:br>
            <a:r>
              <a:rPr lang="ru-RU" sz="2400" dirty="0" smtClean="0"/>
              <a:t>древнегреческий философ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82244"/>
            <a:ext cx="8229600" cy="21439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Совершая поступки человек должен задавать себе два вопроса:</a:t>
            </a:r>
          </a:p>
          <a:p>
            <a:pPr marL="0" indent="0" algn="just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1 – справедлив ли этот поступок?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2 – можно его отнести к добрым делам?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:\конспекты ОРКС\2 четверть\1 урок -  Искренность\Сокр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9" y="908720"/>
            <a:ext cx="4098032" cy="3073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82599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08564">
            <a:off x="112302" y="400971"/>
            <a:ext cx="9091021" cy="1906205"/>
          </a:xfrm>
        </p:spPr>
        <p:txBody>
          <a:bodyPr>
            <a:norm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Определите, что же хорошего в честности?</a:t>
            </a:r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20888"/>
            <a:ext cx="3744416" cy="3744416"/>
          </a:xfrm>
        </p:spPr>
      </p:pic>
    </p:spTree>
    <p:extLst>
      <p:ext uri="{BB962C8B-B14F-4D97-AF65-F5344CB8AC3E}">
        <p14:creationId xmlns:p14="http://schemas.microsoft.com/office/powerpoint/2010/main" val="220102178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5157192"/>
            <a:ext cx="5194920" cy="1224136"/>
          </a:xfrm>
        </p:spPr>
        <p:txBody>
          <a:bodyPr/>
          <a:lstStyle/>
          <a:p>
            <a:r>
              <a:rPr lang="ru-RU" sz="2400" dirty="0" smtClean="0"/>
              <a:t>Ф. Решетников «Опять двойка»</a:t>
            </a:r>
            <a:endParaRPr lang="ru-RU" sz="2400" dirty="0"/>
          </a:p>
        </p:txBody>
      </p:sp>
      <p:pic>
        <p:nvPicPr>
          <p:cNvPr id="4098" name="Picture 2" descr="H:\конспекты ОРКС\2 четверть\1 урок -  Искренность\картина Опять 2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758581" cy="47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9383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4401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Скульптура церкви </a:t>
            </a:r>
            <a:br>
              <a:rPr lang="ru-RU" sz="3600" b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святой </a:t>
            </a:r>
            <a:r>
              <a:rPr lang="ru-RU" sz="3600" b="1" dirty="0">
                <a:solidFill>
                  <a:srgbClr val="0070C0"/>
                </a:solidFill>
                <a:latin typeface="Times New Roman"/>
                <a:ea typeface="Times New Roman"/>
              </a:rPr>
              <a:t>Марии ин Космедин в </a:t>
            </a:r>
            <a:r>
              <a:rPr lang="ru-RU" sz="36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Риме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723112" cy="5042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9779231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66</TotalTime>
  <Words>203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Определите тему урока</vt:lpstr>
      <vt:lpstr>Презентация PowerPoint</vt:lpstr>
      <vt:lpstr>«Вывести на чистую воду»</vt:lpstr>
      <vt:lpstr>Наставления родителей своим детям</vt:lpstr>
      <vt:lpstr>Купцы на Руси, заключая договоры, не ставили печатей. Их честное слово было надежней. Нарушить слово, поступить нечестно и непорядочно – значит навсегда утратить свою репутацию – хорошее мнение и добрую славу.</vt:lpstr>
      <vt:lpstr>Правило Сократа древнегреческий философ</vt:lpstr>
      <vt:lpstr>Определите, что же хорошего в честности?   </vt:lpstr>
      <vt:lpstr>Ф. Решетников «Опять двойка»</vt:lpstr>
      <vt:lpstr>Скульптура церкви  святой Марии ин Космедин в Риме </vt:lpstr>
      <vt:lpstr>Изображение Эрколя Победителя</vt:lpstr>
      <vt:lpstr>Скульптура «Уста истинны»  в Риме</vt:lpstr>
      <vt:lpstr>«Наша страна очень нуждается в честных, искренних, порядочных людях»                                                       В. В. Путин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Определите тему урока</dc:title>
  <dc:creator>1</dc:creator>
  <cp:lastModifiedBy>Андрей</cp:lastModifiedBy>
  <cp:revision>9</cp:revision>
  <dcterms:created xsi:type="dcterms:W3CDTF">2015-11-15T09:30:02Z</dcterms:created>
  <dcterms:modified xsi:type="dcterms:W3CDTF">2016-11-16T12:13:56Z</dcterms:modified>
</cp:coreProperties>
</file>