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A74BF-3FA1-4ADE-9EA2-3522B01F2F90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FA3F-822A-4116-82FF-8AA6DCB680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A74BF-3FA1-4ADE-9EA2-3522B01F2F90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FA3F-822A-4116-82FF-8AA6DCB680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A74BF-3FA1-4ADE-9EA2-3522B01F2F90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FA3F-822A-4116-82FF-8AA6DCB680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A74BF-3FA1-4ADE-9EA2-3522B01F2F90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FA3F-822A-4116-82FF-8AA6DCB680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A74BF-3FA1-4ADE-9EA2-3522B01F2F90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FA3F-822A-4116-82FF-8AA6DCB680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A74BF-3FA1-4ADE-9EA2-3522B01F2F90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FA3F-822A-4116-82FF-8AA6DCB680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A74BF-3FA1-4ADE-9EA2-3522B01F2F90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FA3F-822A-4116-82FF-8AA6DCB680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A74BF-3FA1-4ADE-9EA2-3522B01F2F90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FA3F-822A-4116-82FF-8AA6DCB680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A74BF-3FA1-4ADE-9EA2-3522B01F2F90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FA3F-822A-4116-82FF-8AA6DCB680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A74BF-3FA1-4ADE-9EA2-3522B01F2F90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FA3F-822A-4116-82FF-8AA6DCB680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A74BF-3FA1-4ADE-9EA2-3522B01F2F90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FA3F-822A-4116-82FF-8AA6DCB680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A74BF-3FA1-4ADE-9EA2-3522B01F2F90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1FA3F-822A-4116-82FF-8AA6DCB6806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8.xml"/><Relationship Id="rId1" Type="http://schemas.openxmlformats.org/officeDocument/2006/relationships/video" Target="file:///C:\Users\USER\Desktop\&#1060;&#1080;&#1083;&#1100;&#1084;.wmv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67744" y="5805264"/>
            <a:ext cx="6867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Подготовила воспитатель МК ДОУ Александровского детского сада:</a:t>
            </a:r>
          </a:p>
          <a:p>
            <a:r>
              <a:rPr lang="ru-RU" dirty="0" err="1" smtClean="0"/>
              <a:t>Шигидина</a:t>
            </a:r>
            <a:r>
              <a:rPr lang="ru-RU" dirty="0" smtClean="0"/>
              <a:t> Татьяна Петровна</a:t>
            </a:r>
          </a:p>
          <a:p>
            <a:r>
              <a:rPr lang="ru-RU" dirty="0" smtClean="0"/>
              <a:t>                                 2017 год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>
            <a:normAutofit/>
          </a:bodyPr>
          <a:lstStyle/>
          <a:p>
            <a:pPr lvl="0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Что же это за девица?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Не швея, не мастерица,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Ничего сама не шьет,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А в иголках круглый год.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0"/>
            <a:ext cx="51125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/>
          <a:lstStyle/>
          <a:p>
            <a:pPr lvl="0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У меня длинней иголки,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Чем у елки,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Очень прямо я расту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 высоту.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Если я не на опушке,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Ветви – только на макушке</a:t>
            </a:r>
            <a:r>
              <a:rPr lang="ru-RU" dirty="0"/>
              <a:t>. 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0"/>
            <a:ext cx="57241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>
            <a:noAutofit/>
          </a:bodyPr>
          <a:lstStyle/>
          <a:p>
            <a:pPr lvl="0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Кудри в речку опустила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И о чем-то загрустила.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А о чем она грустит –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Никому не говорит. 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1" y="0"/>
            <a:ext cx="601216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>
            <a:noAutofit/>
          </a:bodyPr>
          <a:lstStyle/>
          <a:p>
            <a:pPr lvl="0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Прилетает в гости к ней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Стайка алых снегирей.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По ветвям они снуют,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Красны ягоды клюют. 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5" y="0"/>
            <a:ext cx="579613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/>
          <a:lstStyle/>
          <a:p>
            <a:pPr lvl="0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С моего цветка берет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Пчелка самый вкусный мед.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А меня все ж обижают,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Шкурку тонкую сдирают</a:t>
            </a:r>
            <a:r>
              <a:rPr lang="ru-RU" dirty="0"/>
              <a:t>.</a:t>
            </a: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0"/>
            <a:ext cx="579613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>
            <a:noAutofit/>
          </a:bodyPr>
          <a:lstStyle/>
          <a:p>
            <a:pPr lvl="0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Из деревьев ранним летом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Вдруг снежинки запорхают,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Но не радует нас это 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Мы от этого чихаем. 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0"/>
            <a:ext cx="57241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>
            <a:noAutofit/>
          </a:bodyPr>
          <a:lstStyle/>
          <a:p>
            <a:pPr lvl="0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Если дунет ветерок,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Задрожит ее листок.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Ветерок совсем не сильный,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Но дрожит листок 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0"/>
            <a:ext cx="58681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Выглянул подснежник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В полутьме лесной,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Маленький разведчик,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Посланный весной.</a:t>
            </a:r>
          </a:p>
          <a:p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332656"/>
            <a:ext cx="5688632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>
            <a:normAutofit fontScale="92500"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Родился ландыш в майский день,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 лес его хранит.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Мне кажется, его задень,-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Он тихо зазвенит.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 этот звон услышит луг,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 птицы, и цветы.</a:t>
            </a:r>
          </a:p>
          <a:p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548680"/>
            <a:ext cx="5184575" cy="547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Носит одуванчик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Жёлтый сарафанчик.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Подрастёт, нарядится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беленькое платьице,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Лёгкое, воздушное,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Ветерку послушное.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Он заметный, золотой,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Постарел и стал седой.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как только поседел,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Вместе с ветром улетел.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332656"/>
            <a:ext cx="5688632" cy="604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Лес – зеленый наряд для нашей планеты</a:t>
            </a:r>
            <a:endParaRPr lang="ru-RU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124744"/>
            <a:ext cx="6696744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>
            <a:noAutofit/>
          </a:bodyPr>
          <a:lstStyle/>
          <a:p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Маленькое солнце на моей ладошке, -</a:t>
            </a:r>
          </a:p>
          <a:p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Белая ромашка на зеленой ножке.</a:t>
            </a:r>
          </a:p>
          <a:p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С белым </a:t>
            </a:r>
            <a:r>
              <a:rPr lang="ru-RU" sz="2700" dirty="0" err="1">
                <a:latin typeface="Times New Roman" pitchFamily="18" charset="0"/>
                <a:cs typeface="Times New Roman" pitchFamily="18" charset="0"/>
              </a:rPr>
              <a:t>ободочком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желтые сердечки…</a:t>
            </a:r>
          </a:p>
          <a:p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Сколько на лугу их, сколько их у речки!</a:t>
            </a:r>
          </a:p>
          <a:p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Зацвели ромашки – наступило лето.</a:t>
            </a:r>
          </a:p>
          <a:p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Из ромашек белых вяжутся букеты.</a:t>
            </a:r>
          </a:p>
          <a:p>
            <a:endParaRPr lang="ru-RU" sz="27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404664"/>
            <a:ext cx="5544616" cy="604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Колокольчик голубой,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Поиграй-ка ты со мной,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Позвони мне в свой звоночек,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Скромный луговой цветочек!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476672"/>
            <a:ext cx="5410944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>
            <a:no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Хитрая плутовка,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Рыжая головка,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Хвост пушистый – краса!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А зовут ее … 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836712"/>
            <a:ext cx="5796136" cy="3816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>
            <a:no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Что за зверь лесной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Встал , как столбик, 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Под сосной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И стоит среди травы –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Уши больше головы. 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5" y="0"/>
            <a:ext cx="48965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>
            <a:no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Кто в лесу огромней всех?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Кто богатый носит мех?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Кто малину с веток рвет?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Кто душистый любит мед? 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332656"/>
            <a:ext cx="5472607" cy="626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>
            <a:normAutofit fontScale="92500" lnSpcReduction="10000"/>
          </a:bodyPr>
          <a:lstStyle/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В лесу зимой холодной</a:t>
            </a:r>
          </a:p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Ходит злой, голодный.</a:t>
            </a:r>
          </a:p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Он зубами щелк!</a:t>
            </a:r>
          </a:p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Это серый ... 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404664"/>
            <a:ext cx="5760639" cy="583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Возле дуба острым рылом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Деловито землю рыл он.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Видно, желуди искал.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Я пугать его не стал.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Не спугнул и мой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Полкан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Очень грозен был … </a:t>
            </a: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692696"/>
            <a:ext cx="594015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Горбоносый, длинноногий,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Великан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ветвисторогий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Ест траву, кустов побеги,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 ним тягаться трудно в беге,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Коль такое довелось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Встретить, знайте, это … 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620688"/>
            <a:ext cx="5940151" cy="561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В сосне дупло,</a:t>
            </a:r>
          </a:p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В дупле - тепло.</a:t>
            </a:r>
          </a:p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А кто в дупле</a:t>
            </a:r>
          </a:p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Живет в тепле? </a:t>
            </a: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476672"/>
            <a:ext cx="6048671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Он, как елка, весь в иголках,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Ловит смело страшных змей.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 хотя он очень колкий,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Обижать его не смей!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Он в лесу живет, но вхож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 в сады, отважный … 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836712"/>
            <a:ext cx="5796136" cy="460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Лес – дом для диких животных</a:t>
            </a:r>
            <a:endParaRPr lang="ru-RU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3999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>
            <a:no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В лесу темно,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Все спят давно,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Одна птица не спит,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На суку сидит,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Мышей сторожит. </a:t>
            </a: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836713"/>
            <a:ext cx="5832648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Всё время стучит,</a:t>
            </a:r>
          </a:p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Деревья долбит.</a:t>
            </a:r>
          </a:p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Но их не калечит,</a:t>
            </a:r>
          </a:p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А только лечит. </a:t>
            </a: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332656"/>
            <a:ext cx="5472607" cy="619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 лесу на ветке она сидит,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Одно "ку-ку" она твердит,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Года она нам всем считает,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Птенцов своих она теряет.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"Ку-ку" то там, то тут,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Как птицу эту зовут? 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692696"/>
            <a:ext cx="586814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Фильм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Правила поведения в лесу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820891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374441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836712"/>
            <a:ext cx="390408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Лес – это легкие нашей планеты</a:t>
            </a:r>
            <a:endParaRPr lang="ru-RU" sz="36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052736"/>
            <a:ext cx="6264696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Лес даем нам древесину</a:t>
            </a:r>
            <a:endParaRPr lang="ru-RU" sz="36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Главные обитатели леса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>
            <a:normAutofit/>
          </a:bodyPr>
          <a:lstStyle/>
          <a:p>
            <a:pPr lvl="0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Стоишь на белой ножке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На веточках серёжки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Нас соком угощаешь.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Тебя всегда узнаешь. 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029" y="273050"/>
            <a:ext cx="4643792" cy="585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Не загадка это даже,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Сразу назовем,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Если только кто-то скажет -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Желуди на нем!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88640"/>
            <a:ext cx="5940153" cy="66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628</Words>
  <Application>Microsoft Office PowerPoint</Application>
  <PresentationFormat>Экран (4:3)</PresentationFormat>
  <Paragraphs>131</Paragraphs>
  <Slides>39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Слайд 1</vt:lpstr>
      <vt:lpstr>Лес – зеленый наряд для нашей планеты</vt:lpstr>
      <vt:lpstr>Лес – дом для диких животных</vt:lpstr>
      <vt:lpstr>Слайд 4</vt:lpstr>
      <vt:lpstr>Лес – это легкие нашей планеты</vt:lpstr>
      <vt:lpstr>Лес даем нам древесину</vt:lpstr>
      <vt:lpstr>Главные обитатели леса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Правила поведения в лесу</vt:lpstr>
      <vt:lpstr>Слайд 35</vt:lpstr>
      <vt:lpstr>Слайд 36</vt:lpstr>
      <vt:lpstr>Слайд 37</vt:lpstr>
      <vt:lpstr>Слайд 38</vt:lpstr>
      <vt:lpstr>Слайд 39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27</cp:revision>
  <dcterms:created xsi:type="dcterms:W3CDTF">2017-03-12T09:43:34Z</dcterms:created>
  <dcterms:modified xsi:type="dcterms:W3CDTF">2017-03-12T20:34:11Z</dcterms:modified>
</cp:coreProperties>
</file>