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09.12.2015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09.12.2015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2656"/>
            <a:ext cx="7128792" cy="686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11960" y="548680"/>
            <a:ext cx="2016224" cy="1440160"/>
          </a:xfrm>
        </p:spPr>
        <p:txBody>
          <a:bodyPr>
            <a:noAutofit/>
          </a:bodyPr>
          <a:lstStyle/>
          <a:p>
            <a:r>
              <a:rPr lang="ru-RU" sz="1400" b="1" dirty="0" smtClean="0"/>
              <a:t>У домика утром два зайца сидели</a:t>
            </a:r>
            <a:br>
              <a:rPr lang="ru-RU" sz="1400" b="1" dirty="0" smtClean="0"/>
            </a:br>
            <a:r>
              <a:rPr lang="ru-RU" sz="1400" b="1" dirty="0" smtClean="0"/>
              <a:t>И дружно веселую песенку пели.</a:t>
            </a:r>
            <a:br>
              <a:rPr lang="ru-RU" sz="1400" b="1" dirty="0" smtClean="0"/>
            </a:br>
            <a:r>
              <a:rPr lang="ru-RU" sz="1400" b="1" dirty="0" smtClean="0"/>
              <a:t>Один убежал, а  второй в след глядит.</a:t>
            </a:r>
            <a:br>
              <a:rPr lang="ru-RU" sz="1400" b="1" dirty="0" smtClean="0"/>
            </a:br>
            <a:r>
              <a:rPr lang="ru-RU" sz="1400" b="1" dirty="0" smtClean="0"/>
              <a:t>Сколько у домиков зайцев сидит</a:t>
            </a:r>
            <a:endParaRPr lang="ru-RU" sz="1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765037"/>
            <a:ext cx="19431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620" y="3993830"/>
            <a:ext cx="1938337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79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39"/>
            <a:ext cx="8784976" cy="6522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2200" y="3717032"/>
            <a:ext cx="2232248" cy="2232248"/>
          </a:xfrm>
        </p:spPr>
        <p:txBody>
          <a:bodyPr>
            <a:normAutofit/>
          </a:bodyPr>
          <a:lstStyle/>
          <a:p>
            <a:r>
              <a:rPr lang="ru-RU" sz="1400" b="1" dirty="0" smtClean="0"/>
              <a:t>Три снегиря на ветке сидели</a:t>
            </a:r>
            <a:br>
              <a:rPr lang="ru-RU" sz="1400" b="1" dirty="0" smtClean="0"/>
            </a:br>
            <a:r>
              <a:rPr lang="ru-RU" sz="1400" b="1" dirty="0" smtClean="0"/>
              <a:t>Два снегиря еще прилетели</a:t>
            </a:r>
            <a:br>
              <a:rPr lang="ru-RU" sz="1400" b="1" dirty="0" smtClean="0"/>
            </a:br>
            <a:r>
              <a:rPr lang="ru-RU" sz="1400" b="1" dirty="0" smtClean="0"/>
              <a:t>Ну ка ребята сосчитайте скорей </a:t>
            </a:r>
            <a:br>
              <a:rPr lang="ru-RU" sz="1400" b="1" dirty="0" smtClean="0"/>
            </a:br>
            <a:r>
              <a:rPr lang="ru-RU" sz="1400" b="1" dirty="0" smtClean="0"/>
              <a:t>Сколько сейчас стало  снегирей?</a:t>
            </a:r>
            <a:endParaRPr lang="ru-RU" sz="1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510" y="634521"/>
            <a:ext cx="3016447" cy="2328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49080"/>
            <a:ext cx="2828925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865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532440" cy="6825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1666528" cy="1138138"/>
          </a:xfrm>
        </p:spPr>
        <p:txBody>
          <a:bodyPr>
            <a:noAutofit/>
          </a:bodyPr>
          <a:lstStyle/>
          <a:p>
            <a:r>
              <a:rPr lang="ru-RU" sz="1400" b="1" dirty="0" smtClean="0"/>
              <a:t>В дупле сидело 4 белки .Одна белочка убежала Сколько белочек осталось</a:t>
            </a:r>
            <a:endParaRPr lang="ru-RU" sz="1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712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1412776"/>
            <a:ext cx="2026568" cy="1138138"/>
          </a:xfrm>
        </p:spPr>
        <p:txBody>
          <a:bodyPr>
            <a:normAutofit/>
          </a:bodyPr>
          <a:lstStyle/>
          <a:p>
            <a:endParaRPr lang="ru-RU" sz="1400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-48106"/>
            <a:ext cx="3168352" cy="300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4861"/>
            <a:ext cx="4890120" cy="3643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55816"/>
            <a:ext cx="2267744" cy="170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556792"/>
            <a:ext cx="1999665" cy="1999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094" y="3556457"/>
            <a:ext cx="2005758" cy="1999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293096"/>
            <a:ext cx="2005013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257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532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026568" cy="1354162"/>
          </a:xfrm>
        </p:spPr>
        <p:txBody>
          <a:bodyPr>
            <a:normAutofit fontScale="90000"/>
          </a:bodyPr>
          <a:lstStyle/>
          <a:p>
            <a:r>
              <a:rPr lang="ru-RU" sz="1400" dirty="0"/>
              <a:t>Ребята гуляют зимой на улице. </a:t>
            </a:r>
            <a:r>
              <a:rPr lang="ru-RU" sz="1400" dirty="0" smtClean="0"/>
              <a:t>Один  катается </a:t>
            </a:r>
            <a:r>
              <a:rPr lang="ru-RU" sz="1400" dirty="0"/>
              <a:t>на </a:t>
            </a:r>
            <a:r>
              <a:rPr lang="ru-RU" sz="1400" dirty="0" smtClean="0"/>
              <a:t>лыжах, </a:t>
            </a:r>
            <a:r>
              <a:rPr lang="ru-RU" sz="1400" dirty="0"/>
              <a:t>а </a:t>
            </a:r>
            <a:r>
              <a:rPr lang="ru-RU" sz="1400" dirty="0" smtClean="0"/>
              <a:t>двое  </a:t>
            </a:r>
            <a:r>
              <a:rPr lang="ru-RU" sz="1400" dirty="0"/>
              <a:t>съезжает с горы на санках. Сколько всего детей гуляет?»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27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49" y="260648"/>
            <a:ext cx="9370377" cy="6526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2314600" cy="994122"/>
          </a:xfrm>
        </p:spPr>
        <p:txBody>
          <a:bodyPr>
            <a:normAutofit fontScale="90000"/>
          </a:bodyPr>
          <a:lstStyle/>
          <a:p>
            <a:r>
              <a:rPr lang="ru-RU" sz="1400" dirty="0"/>
              <a:t>В</a:t>
            </a:r>
            <a:r>
              <a:rPr lang="ru-RU" sz="1400" dirty="0" smtClean="0"/>
              <a:t> </a:t>
            </a:r>
            <a:r>
              <a:rPr lang="ru-RU" sz="1400" dirty="0" smtClean="0"/>
              <a:t>снег </a:t>
            </a:r>
            <a:r>
              <a:rPr lang="ru-RU" sz="1400" dirty="0" smtClean="0"/>
              <a:t>упал Сережа  </a:t>
            </a:r>
            <a:r>
              <a:rPr lang="ru-RU" sz="1400" dirty="0" smtClean="0"/>
              <a:t>Зина и Антоша,</a:t>
            </a:r>
            <a:br>
              <a:rPr lang="ru-RU" sz="1400" dirty="0" smtClean="0"/>
            </a:br>
            <a:r>
              <a:rPr lang="ru-RU" sz="1400" dirty="0" smtClean="0"/>
              <a:t>А </a:t>
            </a:r>
            <a:r>
              <a:rPr lang="ru-RU" sz="1400" dirty="0" smtClean="0"/>
              <a:t>за ними Лена Катенька и Гена</a:t>
            </a:r>
            <a:br>
              <a:rPr lang="ru-RU" sz="1400" dirty="0" smtClean="0"/>
            </a:br>
            <a:r>
              <a:rPr lang="ru-RU" sz="1400" dirty="0" smtClean="0"/>
              <a:t>А потом еще </a:t>
            </a:r>
            <a:r>
              <a:rPr lang="ru-RU" sz="1400" dirty="0" smtClean="0"/>
              <a:t>Игнат</a:t>
            </a:r>
            <a:br>
              <a:rPr lang="ru-RU" sz="1400" dirty="0" smtClean="0"/>
            </a:br>
            <a:r>
              <a:rPr lang="ru-RU" sz="1400" dirty="0" smtClean="0"/>
              <a:t> </a:t>
            </a:r>
            <a:r>
              <a:rPr lang="ru-RU" sz="1400" dirty="0" smtClean="0"/>
              <a:t>Сколько на снегу ребят</a:t>
            </a:r>
            <a:endParaRPr lang="ru-RU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717033"/>
            <a:ext cx="3456698" cy="2910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847" y="3239806"/>
            <a:ext cx="2404591" cy="3618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565721"/>
            <a:ext cx="3024336" cy="3061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7321"/>
            <a:ext cx="2816225" cy="360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685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408570"/>
            <a:ext cx="3931230" cy="2948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3" y="1071290"/>
            <a:ext cx="2026568" cy="2506290"/>
          </a:xfrm>
        </p:spPr>
        <p:txBody>
          <a:bodyPr>
            <a:noAutofit/>
          </a:bodyPr>
          <a:lstStyle/>
          <a:p>
            <a:r>
              <a:rPr lang="ru-RU" sz="1400" b="1" dirty="0" smtClean="0"/>
              <a:t>Под шатром ветвистой ели</a:t>
            </a:r>
            <a:br>
              <a:rPr lang="ru-RU" sz="1400" b="1" dirty="0" smtClean="0"/>
            </a:br>
            <a:r>
              <a:rPr lang="ru-RU" sz="1400" b="1" dirty="0" smtClean="0"/>
              <a:t>Белка сделала качели</a:t>
            </a:r>
            <a:br>
              <a:rPr lang="ru-RU" sz="1400" b="1" dirty="0" smtClean="0"/>
            </a:br>
            <a:r>
              <a:rPr lang="ru-RU" sz="1400" b="1" dirty="0" smtClean="0"/>
              <a:t>И на </a:t>
            </a:r>
            <a:r>
              <a:rPr lang="ru-RU" sz="1400" b="1" dirty="0" err="1" smtClean="0"/>
              <a:t>белкины</a:t>
            </a:r>
            <a:r>
              <a:rPr lang="ru-RU" sz="1400" b="1" dirty="0" smtClean="0"/>
              <a:t> качели</a:t>
            </a:r>
            <a:br>
              <a:rPr lang="ru-RU" sz="1400" b="1" dirty="0" smtClean="0"/>
            </a:br>
            <a:r>
              <a:rPr lang="ru-RU" sz="1400" b="1" dirty="0" smtClean="0"/>
              <a:t>Собрались лесные звери:</a:t>
            </a:r>
            <a:br>
              <a:rPr lang="ru-RU" sz="1400" b="1" dirty="0" smtClean="0"/>
            </a:br>
            <a:r>
              <a:rPr lang="ru-RU" sz="1400" b="1" dirty="0" smtClean="0"/>
              <a:t>Заяц, куница</a:t>
            </a:r>
            <a:r>
              <a:rPr lang="ru-RU" sz="1400" b="1" dirty="0" smtClean="0"/>
              <a:t>, рыжая </a:t>
            </a:r>
            <a:r>
              <a:rPr lang="ru-RU" sz="1400" b="1" dirty="0" smtClean="0"/>
              <a:t>лисица</a:t>
            </a:r>
            <a:br>
              <a:rPr lang="ru-RU" sz="1400" b="1" dirty="0" smtClean="0"/>
            </a:br>
            <a:r>
              <a:rPr lang="ru-RU" sz="1400" b="1" dirty="0" smtClean="0"/>
              <a:t>Еж, и </a:t>
            </a:r>
            <a:r>
              <a:rPr lang="ru-RU" sz="1400" b="1" dirty="0" smtClean="0"/>
              <a:t>пя</a:t>
            </a:r>
            <a:r>
              <a:rPr lang="ru-RU" sz="1400" b="1" dirty="0" smtClean="0"/>
              <a:t>ть </a:t>
            </a:r>
            <a:r>
              <a:rPr lang="ru-RU" sz="1400" b="1" dirty="0" smtClean="0"/>
              <a:t>зайчат –на качели все  спешат</a:t>
            </a:r>
            <a:br>
              <a:rPr lang="ru-RU" sz="1400" b="1" dirty="0" smtClean="0"/>
            </a:br>
            <a:r>
              <a:rPr lang="ru-RU" sz="1400" b="1" dirty="0" smtClean="0"/>
              <a:t>Вы ребята не зевайте</a:t>
            </a:r>
            <a:br>
              <a:rPr lang="ru-RU" sz="1400" b="1" dirty="0" smtClean="0"/>
            </a:br>
            <a:r>
              <a:rPr lang="ru-RU" sz="1400" b="1" dirty="0" smtClean="0"/>
              <a:t>Всех зверей пересчитайте</a:t>
            </a:r>
            <a:endParaRPr lang="ru-RU" sz="1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4365104"/>
            <a:ext cx="7427168" cy="176105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8295" y="3661404"/>
            <a:ext cx="269979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032" y="4072771"/>
            <a:ext cx="3312367" cy="2550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093517"/>
            <a:ext cx="4062525" cy="270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-14599"/>
            <a:ext cx="3051943" cy="205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337" y="1991171"/>
            <a:ext cx="2538987" cy="2102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991171"/>
            <a:ext cx="2536825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568" y="3789040"/>
            <a:ext cx="2536825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036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59</Words>
  <Application>Microsoft Office PowerPoint</Application>
  <PresentationFormat>Экран (4:3)</PresentationFormat>
  <Paragraphs>6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У домика утром два зайца сидели И дружно веселую песенку пели. Один убежал, а  второй в след глядит. Сколько у домиков зайцев сидит</vt:lpstr>
      <vt:lpstr>Три снегиря на ветке сидели Два снегиря еще прилетели Ну ка ребята сосчитайте скорей  Сколько сейчас стало  снегирей?</vt:lpstr>
      <vt:lpstr>В дупле сидело 4 белки .Одна белочка убежала Сколько белочек осталось</vt:lpstr>
      <vt:lpstr>Презентация PowerPoint</vt:lpstr>
      <vt:lpstr>Ребята гуляют зимой на улице. Один  катается на лыжах, а двое  съезжает с горы на санках. Сколько всего детей гуляет?»</vt:lpstr>
      <vt:lpstr>В снег упал Сережа  Зина и Антоша, А за ними Лена Катенька и Гена А потом еще Игнат  Сколько на снегу ребят</vt:lpstr>
      <vt:lpstr>Под шатром ветвистой ели Белка сделала качели И на белкины качели Собрались лесные звери: Заяц, куница, рыжая лисица Еж, и пять зайчат –на качели все  спешат Вы ребята не зевайте Всех зверей пересчитайте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джумшут и улдуз</dc:creator>
  <cp:lastModifiedBy>джумшут и улдуз</cp:lastModifiedBy>
  <cp:revision>25</cp:revision>
  <dcterms:created xsi:type="dcterms:W3CDTF">2015-12-08T06:14:05Z</dcterms:created>
  <dcterms:modified xsi:type="dcterms:W3CDTF">2015-12-09T17:38:10Z</dcterms:modified>
</cp:coreProperties>
</file>