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9" r:id="rId3"/>
    <p:sldId id="266" r:id="rId4"/>
    <p:sldId id="274" r:id="rId5"/>
    <p:sldId id="276" r:id="rId6"/>
    <p:sldId id="275" r:id="rId7"/>
    <p:sldId id="272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986" autoAdjust="0"/>
  </p:normalViewPr>
  <p:slideViewPr>
    <p:cSldViewPr>
      <p:cViewPr varScale="1">
        <p:scale>
          <a:sx n="59" d="100"/>
          <a:sy n="59" d="100"/>
        </p:scale>
        <p:origin x="17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C0B29-C884-4000-A390-47E2DB599432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12604-0067-44A2-9DCD-0411A138E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847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12604-0067-44A2-9DCD-0411A138E1F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9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5A45-4574-421D-B0EF-32F9D77F556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CF1E-89D3-4EA2-B37B-4C3FF15D8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5A45-4574-421D-B0EF-32F9D77F556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CF1E-89D3-4EA2-B37B-4C3FF15D8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5A45-4574-421D-B0EF-32F9D77F556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CF1E-89D3-4EA2-B37B-4C3FF15D8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5A45-4574-421D-B0EF-32F9D77F556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CF1E-89D3-4EA2-B37B-4C3FF15D8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5A45-4574-421D-B0EF-32F9D77F556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CF1E-89D3-4EA2-B37B-4C3FF15D8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5A45-4574-421D-B0EF-32F9D77F556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CF1E-89D3-4EA2-B37B-4C3FF15D8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5A45-4574-421D-B0EF-32F9D77F556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CF1E-89D3-4EA2-B37B-4C3FF15D8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5A45-4574-421D-B0EF-32F9D77F556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CF1E-89D3-4EA2-B37B-4C3FF15D8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5A45-4574-421D-B0EF-32F9D77F556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CF1E-89D3-4EA2-B37B-4C3FF15D8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5A45-4574-421D-B0EF-32F9D77F556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CF1E-89D3-4EA2-B37B-4C3FF15D8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25A45-4574-421D-B0EF-32F9D77F556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CF1E-89D3-4EA2-B37B-4C3FF15D83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25A45-4574-421D-B0EF-32F9D77F556F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CF1E-89D3-4EA2-B37B-4C3FF15D83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артинки1\a12e4efe1c8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20334319">
            <a:off x="684573" y="415885"/>
            <a:ext cx="66318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Презентацию подготовила</a:t>
            </a:r>
          </a:p>
          <a:p>
            <a:r>
              <a:rPr lang="ru-RU" sz="3200" dirty="0" smtClean="0"/>
              <a:t>учитель первой категории</a:t>
            </a:r>
          </a:p>
          <a:p>
            <a:r>
              <a:rPr lang="ru-RU" sz="3200" dirty="0" smtClean="0"/>
              <a:t>начальной школы                      МКОУ «</a:t>
            </a:r>
            <a:r>
              <a:rPr lang="ru-RU" sz="3200" dirty="0" err="1" smtClean="0"/>
              <a:t>Аймаумахинская</a:t>
            </a:r>
            <a:r>
              <a:rPr lang="ru-RU" sz="3200" dirty="0" smtClean="0"/>
              <a:t> СОШ»</a:t>
            </a:r>
          </a:p>
          <a:p>
            <a:r>
              <a:rPr lang="ru-RU" sz="3200" dirty="0" smtClean="0"/>
              <a:t>Сулейманова </a:t>
            </a:r>
            <a:r>
              <a:rPr lang="ru-RU" sz="3200" dirty="0" err="1" smtClean="0"/>
              <a:t>Патимат</a:t>
            </a:r>
            <a:r>
              <a:rPr lang="ru-RU" sz="3200" dirty="0" smtClean="0"/>
              <a:t>   Магомедовна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00496" y="6215082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.2016г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Хъалибарг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2" y="1628800"/>
            <a:ext cx="9036496" cy="4653136"/>
          </a:xfrm>
        </p:spPr>
      </p:pic>
    </p:spTree>
    <p:extLst>
      <p:ext uri="{BB962C8B-B14F-4D97-AF65-F5344CB8AC3E}">
        <p14:creationId xmlns:p14="http://schemas.microsoft.com/office/powerpoint/2010/main" val="275734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642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ru-RU" dirty="0" err="1" smtClean="0"/>
              <a:t>Г!ябаядаевхъала</a:t>
            </a:r>
            <a:r>
              <a:rPr lang="ru-RU" dirty="0" smtClean="0"/>
              <a:t>  </a:t>
            </a:r>
            <a:r>
              <a:rPr lang="ru-RU" dirty="0" err="1" smtClean="0"/>
              <a:t>хъалибарг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3"/>
            <a:ext cx="7128792" cy="5661248"/>
          </a:xfrm>
        </p:spPr>
      </p:pic>
    </p:spTree>
    <p:extLst>
      <p:ext uri="{BB962C8B-B14F-4D97-AF65-F5344CB8AC3E}">
        <p14:creationId xmlns:p14="http://schemas.microsoft.com/office/powerpoint/2010/main" val="13431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Мусалаевхъала</a:t>
            </a:r>
            <a:r>
              <a:rPr lang="ru-RU" dirty="0" smtClean="0"/>
              <a:t>   </a:t>
            </a:r>
            <a:r>
              <a:rPr lang="ru-RU" dirty="0" err="1" smtClean="0"/>
              <a:t>хъалибарг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632848" cy="5661248"/>
          </a:xfrm>
        </p:spPr>
      </p:pic>
    </p:spTree>
    <p:extLst>
      <p:ext uri="{BB962C8B-B14F-4D97-AF65-F5344CB8AC3E}">
        <p14:creationId xmlns:p14="http://schemas.microsoft.com/office/powerpoint/2010/main" val="37538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Г1ялиевхъала  </a:t>
            </a:r>
            <a:r>
              <a:rPr lang="ru-RU" dirty="0" err="1" smtClean="0"/>
              <a:t>хъалибарг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24744"/>
            <a:ext cx="7416824" cy="5733256"/>
          </a:xfrm>
        </p:spPr>
      </p:pic>
    </p:spTree>
    <p:extLst>
      <p:ext uri="{BB962C8B-B14F-4D97-AF65-F5344CB8AC3E}">
        <p14:creationId xmlns:p14="http://schemas.microsoft.com/office/powerpoint/2010/main" val="373008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Бузаевхъала</a:t>
            </a:r>
            <a:r>
              <a:rPr lang="ru-RU" dirty="0" smtClean="0"/>
              <a:t>    </a:t>
            </a:r>
            <a:r>
              <a:rPr lang="ru-RU" dirty="0" err="1" smtClean="0"/>
              <a:t>хъалибарг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4494093" cy="417646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093" y="1988840"/>
            <a:ext cx="4649907" cy="4176464"/>
          </a:xfrm>
        </p:spPr>
      </p:pic>
    </p:spTree>
    <p:extLst>
      <p:ext uri="{BB962C8B-B14F-4D97-AF65-F5344CB8AC3E}">
        <p14:creationId xmlns:p14="http://schemas.microsoft.com/office/powerpoint/2010/main" val="306075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48680"/>
            <a:ext cx="6984775" cy="6093296"/>
          </a:xfrm>
        </p:spPr>
      </p:pic>
    </p:spTree>
    <p:extLst>
      <p:ext uri="{BB962C8B-B14F-4D97-AF65-F5344CB8AC3E}">
        <p14:creationId xmlns:p14="http://schemas.microsoft.com/office/powerpoint/2010/main" val="22987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27</Words>
  <Application>Microsoft Office PowerPoint</Application>
  <PresentationFormat>Экран (4:3)</PresentationFormat>
  <Paragraphs>11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Constantia</vt:lpstr>
      <vt:lpstr>Тема Office</vt:lpstr>
      <vt:lpstr>Презентация PowerPoint</vt:lpstr>
      <vt:lpstr>Хъалибарг </vt:lpstr>
      <vt:lpstr>Презентация PowerPoint</vt:lpstr>
      <vt:lpstr>Г!ябаядаевхъала  хъалибарг</vt:lpstr>
      <vt:lpstr>Мусалаевхъала   хъалибарг</vt:lpstr>
      <vt:lpstr>Г1ялиевхъала  хъалибарг</vt:lpstr>
      <vt:lpstr>Бузаевхъала    хъалибарг 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Admin</cp:lastModifiedBy>
  <cp:revision>12</cp:revision>
  <dcterms:created xsi:type="dcterms:W3CDTF">2011-08-22T12:13:02Z</dcterms:created>
  <dcterms:modified xsi:type="dcterms:W3CDTF">2016-04-27T05:58:33Z</dcterms:modified>
</cp:coreProperties>
</file>