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85" r:id="rId2"/>
    <p:sldId id="279" r:id="rId3"/>
    <p:sldId id="260" r:id="rId4"/>
    <p:sldId id="297" r:id="rId5"/>
    <p:sldId id="262" r:id="rId6"/>
    <p:sldId id="263" r:id="rId7"/>
    <p:sldId id="264" r:id="rId8"/>
    <p:sldId id="265" r:id="rId9"/>
    <p:sldId id="266" r:id="rId10"/>
    <p:sldId id="295" r:id="rId11"/>
    <p:sldId id="296" r:id="rId12"/>
    <p:sldId id="281" r:id="rId13"/>
    <p:sldId id="268" r:id="rId14"/>
    <p:sldId id="269" r:id="rId15"/>
    <p:sldId id="270" r:id="rId16"/>
    <p:sldId id="271" r:id="rId17"/>
    <p:sldId id="293" r:id="rId18"/>
    <p:sldId id="273" r:id="rId19"/>
    <p:sldId id="290" r:id="rId20"/>
    <p:sldId id="287" r:id="rId21"/>
    <p:sldId id="294" r:id="rId22"/>
    <p:sldId id="283" r:id="rId23"/>
    <p:sldId id="28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D7AE-EE84-4495-8D84-4EBAC76EBB24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FA69-ACE9-418A-9126-7777C42EC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D7AE-EE84-4495-8D84-4EBAC76EBB24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FA69-ACE9-418A-9126-7777C42EC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D7AE-EE84-4495-8D84-4EBAC76EBB24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FA69-ACE9-418A-9126-7777C42EC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D7AE-EE84-4495-8D84-4EBAC76EBB24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FA69-ACE9-418A-9126-7777C42EC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D7AE-EE84-4495-8D84-4EBAC76EBB24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FA69-ACE9-418A-9126-7777C42EC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D7AE-EE84-4495-8D84-4EBAC76EBB24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FA69-ACE9-418A-9126-7777C42EC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D7AE-EE84-4495-8D84-4EBAC76EBB24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FA69-ACE9-418A-9126-7777C42EC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D7AE-EE84-4495-8D84-4EBAC76EBB24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FA69-ACE9-418A-9126-7777C42EC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D7AE-EE84-4495-8D84-4EBAC76EBB24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FA69-ACE9-418A-9126-7777C42EC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D7AE-EE84-4495-8D84-4EBAC76EBB24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FA69-ACE9-418A-9126-7777C42EC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D7AE-EE84-4495-8D84-4EBAC76EBB24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5AFA69-ACE9-418A-9126-7777C42ECBF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2FAD7AE-EE84-4495-8D84-4EBAC76EBB24}" type="datetimeFigureOut">
              <a:rPr lang="ru-RU" smtClean="0"/>
              <a:pPr/>
              <a:t>28.04.2017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75AFA69-ACE9-418A-9126-7777C42ECB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69;&#1042;&#1052;\Downloads\&#1050;&#1086;&#1085;&#1074;&#1077;&#1085;&#1094;&#1080;&#1103;%20&#1087;&#1088;&#1072;&#1074;%20&#1088;&#1077;&#1073;&#1105;&#1085;&#1082;&#1072;%20&#1074;&#1080;&#1076;&#1077;&#1086;&#1085;&#1072;&#1088;&#1077;&#1079;&#1082;&#1072;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69;&#1042;&#1052;\Downloads\&#1052;&#1099;%20&#1080;&#1084;&#1077;&#1077;&#1084;%20&#1087;&#1088;&#1072;&#1074;&#1072;%20-%20&#1084;&#1099;%20&#1076;&#1077;&#1090;&#1080;!.mp4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7125113" cy="2060848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Викторина для родителей</a:t>
            </a:r>
            <a:r>
              <a:rPr lang="ru-RU" sz="4000" b="1" dirty="0" smtClean="0">
                <a:solidFill>
                  <a:srgbClr val="FF0000"/>
                </a:solidFill>
              </a:rPr>
              <a:t/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«Счастливое детство»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3076" name="Picture 4" descr="https://notariat.ru/ddata/photo-photo/91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60848"/>
            <a:ext cx="6264696" cy="4797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6246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720080"/>
          </a:xfrm>
        </p:spPr>
        <p:txBody>
          <a:bodyPr/>
          <a:lstStyle/>
          <a:p>
            <a:pPr algn="ctr"/>
            <a:r>
              <a:rPr lang="ru-RU" dirty="0" smtClean="0"/>
              <a:t>Право на отдых</a:t>
            </a:r>
            <a:endParaRPr lang="ru-RU" dirty="0"/>
          </a:p>
        </p:txBody>
      </p:sp>
      <p:pic>
        <p:nvPicPr>
          <p:cNvPr id="4" name="Содержимое 3" descr="hqdefaul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8319237" cy="5805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75724"/>
            <a:ext cx="8352928" cy="512954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5-й вопрос: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Через два, три года ваши дети пойдут в школу, и самой главной их обязанностью будет посещение всех уроков и выполнение домашнего задания</a:t>
            </a:r>
            <a:b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В каком праве говорится об этом в «Конвенции о правах детей»? </a:t>
            </a:r>
            <a:r>
              <a:rPr lang="en-US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en-US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378979" cy="1296143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Дети имеют право на бесплатное образование</a:t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slide-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052736"/>
            <a:ext cx="7416824" cy="5562617"/>
          </a:xfrm>
          <a:prstGeom prst="rect">
            <a:avLst/>
          </a:prstGeom>
          <a:ln>
            <a:noFill/>
          </a:ln>
          <a:effectLst>
            <a:softEdge rad="112500"/>
          </a:effectLst>
          <a:scene3d>
            <a:camera prst="obliqueTop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260648"/>
            <a:ext cx="8229600" cy="1944216"/>
          </a:xfrm>
        </p:spPr>
        <p:txBody>
          <a:bodyPr>
            <a:normAutofit/>
          </a:bodyPr>
          <a:lstStyle/>
          <a:p>
            <a:pPr lvl="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Задание 6 :</a:t>
            </a:r>
            <a:r>
              <a:rPr lang="en-US" sz="40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Как вы думаете, можно ли узнать о правах детей в </a:t>
            </a:r>
            <a:r>
              <a:rPr lang="ru-RU" sz="40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сказках, мультфильмах?</a:t>
            </a:r>
            <a:r>
              <a:rPr lang="en-US" sz="40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sz="4000" dirty="0"/>
              <a:t>          </a:t>
            </a:r>
            <a:endParaRPr lang="ru-RU" sz="4000" dirty="0"/>
          </a:p>
        </p:txBody>
      </p:sp>
      <p:pic>
        <p:nvPicPr>
          <p:cNvPr id="2050" name="Picture 2" descr="https://snob.ru/i/indoc/07/rubric_issue_1600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36" y="2276872"/>
            <a:ext cx="7815201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44653663"/>
      </p:ext>
    </p:extLst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2-tub-ru.yandex.net/i?id=9cf23aaa64e8775f0abedc42998b93bf&amp;n=33&amp;h=215&amp;w=4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7"/>
            <a:ext cx="7992888" cy="57606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1308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3-tub-ru.yandex.net/i?id=91dbe1251a9b3e8b7f54193a900e27c7&amp;n=33&amp;h=215&amp;w=41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22" y="764703"/>
            <a:ext cx="8080969" cy="54726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5449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s166.centerstart.ru/sites/ds166.centerstart.ru/files/64684713_razvorot_10_aybolit_kopi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3"/>
            <a:ext cx="7920880" cy="56886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880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онвенция прав ребёнка видеонарезк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332656"/>
            <a:ext cx="8107154" cy="60803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4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712968" cy="924475"/>
          </a:xfrm>
        </p:spPr>
        <p:txBody>
          <a:bodyPr/>
          <a:lstStyle/>
          <a:p>
            <a:pPr lvl="0" algn="ctr"/>
            <a:r>
              <a:rPr lang="ru-RU" b="1" dirty="0"/>
              <a:t>7</a:t>
            </a:r>
            <a:r>
              <a:rPr lang="ru-RU" b="1" dirty="0" smtClean="0"/>
              <a:t>-е </a:t>
            </a:r>
            <a:r>
              <a:rPr lang="ru-RU" b="1" dirty="0"/>
              <a:t>задание:</a:t>
            </a:r>
            <a:r>
              <a:rPr lang="en-US" b="1" dirty="0"/>
              <a:t> </a:t>
            </a:r>
            <a:r>
              <a:rPr lang="ru-RU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Соотнесите к каждому праву пословицы: </a:t>
            </a:r>
            <a:r>
              <a:rPr lang="en-US" b="1" dirty="0" smtClean="0"/>
              <a:t>     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809749"/>
            <a:ext cx="4157191" cy="47876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Право на семью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 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   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Право на образование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  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   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Право на отдых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63280" y="1809748"/>
            <a:ext cx="4301207" cy="471559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Ученье – свет, а не ученье – тьма.</a:t>
            </a:r>
          </a:p>
          <a:p>
            <a:pPr marL="0" indent="0" algn="ctr">
              <a:buNone/>
            </a:pPr>
            <a:endParaRPr lang="ru-RU" sz="3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Делу – время, потехе – час.</a:t>
            </a:r>
          </a:p>
          <a:p>
            <a:pPr marL="0" indent="0" algn="ctr">
              <a:buNone/>
            </a:pPr>
            <a:endParaRPr lang="ru-RU" sz="32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32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семья вместе, то и душа на </a:t>
            </a:r>
            <a:r>
              <a:rPr lang="ru-RU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месте.</a:t>
            </a:r>
          </a:p>
        </p:txBody>
      </p:sp>
    </p:spTree>
    <p:extLst>
      <p:ext uri="{BB962C8B-B14F-4D97-AF65-F5344CB8AC3E}">
        <p14:creationId xmlns="" xmlns:p14="http://schemas.microsoft.com/office/powerpoint/2010/main" val="218786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4725144"/>
            <a:ext cx="7090950" cy="522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442" y="5589240"/>
            <a:ext cx="7117180" cy="1008112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/>
              <a:t>Нарушение какого права изображено </a:t>
            </a:r>
          </a:p>
          <a:p>
            <a:pPr algn="ctr"/>
            <a:r>
              <a:rPr lang="ru-RU" sz="2400" b="1" dirty="0" smtClean="0"/>
              <a:t>на картинке?</a:t>
            </a:r>
            <a:endParaRPr lang="ru-RU" sz="2400" b="1" dirty="0"/>
          </a:p>
        </p:txBody>
      </p:sp>
      <p:pic>
        <p:nvPicPr>
          <p:cNvPr id="37890" name="Picture 2" descr="C:\Users\ЭВМ\Desktop\Corporalpunishmentm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8640"/>
            <a:ext cx="6991681" cy="5040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908721"/>
            <a:ext cx="7125112" cy="495007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82000" cy="5915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="" xmlns:p14="http://schemas.microsoft.com/office/powerpoint/2010/main" val="35566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data2.lact.ru/f1/s/38/541/image/1660/960/medium_11.jpg?t=148320606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36904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ы имеем права - мы дети!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39552" y="332656"/>
            <a:ext cx="8071659" cy="6053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828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7881"/>
            <a:ext cx="6156177" cy="2308324"/>
          </a:xfr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Мамы, папы всей страны                              </a:t>
            </a:r>
            <a:br>
              <a:rPr lang="ru-RU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Это знать давно должны</a:t>
            </a:r>
            <a:br>
              <a:rPr lang="ru-RU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Есть права у их детишек</a:t>
            </a:r>
            <a:br>
              <a:rPr lang="ru-RU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Например, на чтенье книжек</a:t>
            </a:r>
            <a:r>
              <a:rPr lang="en-US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                </a:t>
            </a:r>
            <a:r>
              <a:rPr lang="ru-RU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ru-RU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Так же на заботу, ласку.              </a:t>
            </a:r>
            <a:br>
              <a:rPr lang="ru-RU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На общение, на подсказку.</a:t>
            </a:r>
            <a:br>
              <a:rPr lang="ru-RU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Чаще помогайте малышам    </a:t>
            </a:r>
            <a:br>
              <a:rPr lang="ru-RU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ru-RU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Они будут благодарны вам!</a:t>
            </a:r>
            <a:br>
              <a:rPr lang="ru-RU" sz="16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ru-RU" sz="1600" dirty="0"/>
          </a:p>
        </p:txBody>
      </p:sp>
      <p:pic>
        <p:nvPicPr>
          <p:cNvPr id="4" name="Picture 2" descr="3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348880"/>
            <a:ext cx="6228184" cy="4293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C:\Users\ЭВМ\Desktop\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604448" cy="6453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116633"/>
            <a:ext cx="7125113" cy="1080120"/>
          </a:xfrm>
        </p:spPr>
        <p:txBody>
          <a:bodyPr/>
          <a:lstStyle/>
          <a:p>
            <a:pPr algn="ctr"/>
            <a:r>
              <a:rPr lang="ru-RU" sz="2800" b="1" dirty="0"/>
              <a:t>2</a:t>
            </a:r>
            <a:r>
              <a:rPr lang="ru-RU" sz="2800" b="1" dirty="0" smtClean="0"/>
              <a:t>-й </a:t>
            </a:r>
            <a:r>
              <a:rPr lang="ru-RU" sz="2800" b="1" dirty="0"/>
              <a:t>вопрос:</a:t>
            </a:r>
            <a:r>
              <a:rPr lang="en-US" sz="2800" dirty="0"/>
              <a:t> 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О каком праве говорит этот документ? </a:t>
            </a:r>
            <a:endParaRPr lang="ru-RU" sz="2800" dirty="0"/>
          </a:p>
        </p:txBody>
      </p:sp>
      <p:pic>
        <p:nvPicPr>
          <p:cNvPr id="5122" name="Picture 2" descr="http://kirillhelp.narod.ru/DOCS/00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01072"/>
            <a:ext cx="3567556" cy="49965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93915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899592" y="764704"/>
            <a:ext cx="7056784" cy="4176464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Wingdings 2" charset="2"/>
              <a:buNone/>
              <a:tabLst/>
              <a:defRPr/>
            </a:pPr>
            <a:endParaRPr lang="ru-RU" sz="5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tx1">
                  <a:lumMod val="75000"/>
                  <a:lumOff val="25000"/>
                </a:schemeClr>
              </a:buClr>
              <a:buSzTx/>
              <a:buFont typeface="Wingdings 2" charset="2"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 Праве на имя</a:t>
            </a:r>
            <a:endParaRPr kumimoji="0" lang="ru-RU" sz="5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162955" cy="720081"/>
          </a:xfrm>
        </p:spPr>
        <p:txBody>
          <a:bodyPr/>
          <a:lstStyle/>
          <a:p>
            <a:pPr algn="ctr"/>
            <a:r>
              <a:rPr lang="ru-RU" sz="3600" dirty="0" smtClean="0"/>
              <a:t>Зачем </a:t>
            </a:r>
            <a:r>
              <a:rPr lang="ru-RU" sz="3600" dirty="0"/>
              <a:t>нам нужно имя?</a:t>
            </a:r>
            <a:r>
              <a:rPr lang="en-US" sz="3600" dirty="0"/>
              <a:t>  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9"/>
            <a:ext cx="8784976" cy="11521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Чтобы детей не перепутали, 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различали.</a:t>
            </a:r>
            <a:endParaRPr lang="ru-RU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24000" y="413048"/>
            <a:ext cx="7162955" cy="567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600" dirty="0" smtClean="0"/>
              <a:t>  </a:t>
            </a:r>
            <a:endParaRPr lang="ru-RU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39553" y="3356992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Какая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обязанность есть у всех, связанная с этим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правом 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8082" y="5517232"/>
            <a:ext cx="83823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Называть</a:t>
            </a:r>
            <a:r>
              <a:rPr lang="ru-RU" sz="4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друг друга по </a:t>
            </a:r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имени.</a:t>
            </a:r>
            <a:endParaRPr lang="ru-RU" sz="4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983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7" y="476672"/>
            <a:ext cx="8640960" cy="1195535"/>
          </a:xfrm>
        </p:spPr>
        <p:txBody>
          <a:bodyPr/>
          <a:lstStyle/>
          <a:p>
            <a:pPr algn="ctr"/>
            <a:r>
              <a:rPr lang="ru-RU" b="1" dirty="0"/>
              <a:t>3</a:t>
            </a:r>
            <a:r>
              <a:rPr lang="ru-RU" b="1" dirty="0" smtClean="0"/>
              <a:t>-й </a:t>
            </a:r>
            <a:r>
              <a:rPr lang="ru-RU" b="1" dirty="0"/>
              <a:t>вопрос:</a:t>
            </a:r>
            <a:r>
              <a:rPr lang="en-US" b="1" dirty="0"/>
              <a:t>  </a:t>
            </a:r>
            <a:r>
              <a:rPr lang="en-US" b="1" dirty="0">
                <a:solidFill>
                  <a:srgbClr val="FF0000"/>
                </a:solidFill>
              </a:rPr>
              <a:t> </a:t>
            </a:r>
            <a:r>
              <a:rPr lang="en-US" b="1" i="1" dirty="0">
                <a:solidFill>
                  <a:srgbClr val="FF0000"/>
                </a:solidFill>
              </a:rPr>
              <a:t> </a:t>
            </a:r>
            <a:r>
              <a:rPr lang="ru-RU" b="1" i="1" dirty="0">
                <a:solidFill>
                  <a:srgbClr val="FF0000"/>
                </a:solidFill>
              </a:rPr>
              <a:t>О каком праве детей говорит следующее изображение?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787" y="1628800"/>
            <a:ext cx="8784976" cy="5102643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92786"/>
            <a:ext cx="2213265" cy="46605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772816"/>
            <a:ext cx="1728193" cy="19442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92786"/>
            <a:ext cx="1994599" cy="461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837" y="3933056"/>
            <a:ext cx="2808312" cy="25202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84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260649"/>
            <a:ext cx="7125113" cy="1008112"/>
          </a:xfrm>
        </p:spPr>
        <p:txBody>
          <a:bodyPr/>
          <a:lstStyle/>
          <a:p>
            <a:pPr algn="ctr"/>
            <a:r>
              <a:rPr lang="ru-RU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Право на семью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772817"/>
            <a:ext cx="7632848" cy="1296143"/>
          </a:xfrm>
          <a:solidFill>
            <a:srgbClr val="00B05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каждого </a:t>
            </a:r>
            <a:r>
              <a:rPr lang="ru-RU" sz="36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человека должны быть 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папа,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мама, бабушка и дедушка</a:t>
            </a:r>
            <a:r>
              <a:rPr lang="ru-RU" sz="36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4365104"/>
            <a:ext cx="7602474" cy="120032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Каждый член семьи  должен уважать 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друг друга, 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любить.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31733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Право на любовь и заботу в семье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844824"/>
            <a:ext cx="6696744" cy="4896544"/>
          </a:xfr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Я люблю свою </a:t>
            </a:r>
            <a:r>
              <a:rPr lang="ru-RU" sz="3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семью;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Маму</a:t>
            </a:r>
            <a:r>
              <a:rPr lang="ru-RU" sz="3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, папу я люблю,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Люблю деда и </a:t>
            </a:r>
            <a:r>
              <a:rPr lang="ru-RU" sz="3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бабусю,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щенка и кошку  </a:t>
            </a:r>
            <a:r>
              <a:rPr lang="ru-RU" sz="3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                                  Мусю…</a:t>
            </a:r>
            <a:r>
              <a:rPr lang="en-US" sz="3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      </a:t>
            </a:r>
            <a:r>
              <a:rPr lang="en-US" sz="3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                             </a:t>
            </a:r>
            <a:endParaRPr lang="ru-RU" sz="3300" dirty="0" smtClean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Все, кого я так люблю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ru-RU" sz="3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Имеют </a:t>
            </a:r>
            <a:r>
              <a:rPr lang="ru-RU" sz="3300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право на </a:t>
            </a:r>
            <a:r>
              <a:rPr lang="ru-RU" sz="3300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семью !</a:t>
            </a:r>
            <a:endParaRPr lang="ru-RU" sz="3300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18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6985" cy="1008112"/>
          </a:xfrm>
        </p:spPr>
        <p:txBody>
          <a:bodyPr/>
          <a:lstStyle/>
          <a:p>
            <a:pPr lvl="0"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4-й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вопрос: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 каком праве нам могут сказать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следующие иллюстрации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   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                 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807361"/>
            <a:ext cx="8424935" cy="4861999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9"/>
            <a:ext cx="2870075" cy="209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0808"/>
            <a:ext cx="2962786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221088"/>
            <a:ext cx="3096344" cy="247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64000"/>
            <a:ext cx="2808312" cy="273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2936"/>
            <a:ext cx="2376264" cy="2213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5355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1536</TotalTime>
  <Words>159</Words>
  <Application>Microsoft Office PowerPoint</Application>
  <PresentationFormat>Экран (4:3)</PresentationFormat>
  <Paragraphs>40</Paragraphs>
  <Slides>23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Spring</vt:lpstr>
      <vt:lpstr>Викторина для родителей «Счастливое детство»</vt:lpstr>
      <vt:lpstr>Слайд 2</vt:lpstr>
      <vt:lpstr>2-й вопрос:   О каком праве говорит этот документ? </vt:lpstr>
      <vt:lpstr>Слайд 4</vt:lpstr>
      <vt:lpstr>Зачем нам нужно имя?  </vt:lpstr>
      <vt:lpstr>3-й вопрос:    О каком праве детей говорит следующее изображение?</vt:lpstr>
      <vt:lpstr>Право на семью</vt:lpstr>
      <vt:lpstr>Право на любовь и заботу в семье</vt:lpstr>
      <vt:lpstr> 4-й вопрос: - О каком праве нам могут сказать следующие иллюстрации?                       </vt:lpstr>
      <vt:lpstr>Право на отдых</vt:lpstr>
      <vt:lpstr>5-й вопрос:    Через два, три года ваши дети пойдут в школу, и самой главной их обязанностью будет посещение всех уроков и выполнение домашнего задания - В каком праве говорится об этом в «Конвенции о правах детей»?      </vt:lpstr>
      <vt:lpstr>Дети имеют право на бесплатное образование </vt:lpstr>
      <vt:lpstr>Задание 6 : - Как вы думаете, можно ли узнать о правах детей в сказках, мультфильмах?               </vt:lpstr>
      <vt:lpstr>Слайд 14</vt:lpstr>
      <vt:lpstr>Слайд 15</vt:lpstr>
      <vt:lpstr>Слайд 16</vt:lpstr>
      <vt:lpstr>Слайд 17</vt:lpstr>
      <vt:lpstr>7-е задание: Соотнесите к каждому праву пословицы:      </vt:lpstr>
      <vt:lpstr>Слайд 19</vt:lpstr>
      <vt:lpstr>Слайд 20</vt:lpstr>
      <vt:lpstr>Слайд 21</vt:lpstr>
      <vt:lpstr>Мамы, папы всей страны                               Это знать давно должны Есть права у их детишек Например, на чтенье книжек                 Так же на заботу, ласку.               На общение, на подсказку. Чаще помогайте малышам     Они будут благодарны вам! 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Мудрая сова – магистр «Школы прав детей»</dc:title>
  <dc:creator>Владислава</dc:creator>
  <cp:lastModifiedBy>ЭВМ</cp:lastModifiedBy>
  <cp:revision>60</cp:revision>
  <dcterms:created xsi:type="dcterms:W3CDTF">2016-11-21T16:05:16Z</dcterms:created>
  <dcterms:modified xsi:type="dcterms:W3CDTF">2017-04-28T04:52:50Z</dcterms:modified>
</cp:coreProperties>
</file>