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7B0A8-7B93-4312-9279-83C790052A8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7AC08-6997-431A-BFF1-CAA70978C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o-druzhbe.ru/kartinki/d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a-ma.ru/images/photos/medium/article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t1.gstatic.com/images?q=tbn:ANd9GcTSMJscYZ6W2l6ZbFXU3Ya4R26wOgKbkZA__PLMIfH6XKwPlb5SEsodthv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144000" cy="6252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moyaradost.ru/uploads/posts/2012-11/1354287690_samooce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o-druzhbe.ru/kartinki/d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moedomovodstvo.ru/wp-content/uploads/2011/10/vospitanie-druzhby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6786578" cy="6767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astro7.ru/online-journal/files/2012/07/shutterstock_59517973-6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530" y="428604"/>
            <a:ext cx="9171530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webapteka.by/uploads/article/img/Malchik_ili_devoc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05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deti06.net/wp-content/uploads/2012/06/IS052-060-1024x6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www.rutvet.ru/photos/bigh7lg2oiswxptq0y8v4a5zcn93rjudb1mkf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2" name="AutoShape 2" descr="data:image/jpeg;base64,/9j/4AAQSkZJRgABAQAAAQABAAD/2wCEAAkGBhQSERUUExQVFRUUGBcVGBgXFBQUFxUVGBcWFRcXFRQXHCYeFxkjGRUUHy8gIycpLCwsFR4xNTAqNSYrLCkBCQoKDgwOGg8PGiwkHyQpLCksLCwsLCkpKSkpKSwpKSkpKSwpLCwpKSksLCksLSwsKSkpLCwsKSwpKSwpKSksLP/AABEIALcBEwMBIgACEQEDEQH/xAAcAAABBQEBAQAAAAAAAAAAAAAEAAEDBQYCBwj/xAA+EAABAwEGAwYFAgQFBAMAAAABAAIRAwQFEiExQVFhcQYigZGhsRMywdHwQuEjUmLxBxQVcoIzkqKyFhck/8QAGgEAAgMBAQAAAAAAAAAAAAAAAgMAAQQFBv/EACoRAAICAgICAAYBBQEAAAAAAAABAhEDIQQSMUEFEyIyUXFhFCORsfEV/9oADAMBAAIRAxEAPwD2tJJcPqAakCeJRlHaZKUlCCSSC4q1Q0EuMACSTsFCHahr2hrBLiABxMLMWnt63G9tNktpjvPcSM+Ab91gb/7SWi11cLThjyaOm3U59EDkkWj1qlfdJxhrp8Ec10rxqw3xVpDAKjnuGoa0ZH/cQrKz9p7W0fO1o/rOL0yHqq7ouj1MpwvNf/seswQYqnjgDW+BkLuxf4qHEPiUjG+ET4iFfZFUejplWXZ2joV4wPEn9Jyd5FWUoih0kklZBJJJlCCSKSTioQBvGthEzAOXETtPI8VTf60PjU8WQkgztAOE8x3h4q2t5lrhrLZjhrn5x5ry7tdbnsII4a8x+A+KzTk09DoK0bG33xjDwxwLnthvJ5kAHwg+XBZ/tdag1tKn3opNgkSRkANszIxBZTsxa3iuajqxLRiIaS/LFOGBGGBn4gLu9rZSqlr6wluYMSTM92IjYjMnwQt7Cohva5ja2sdRcXFrQ15eMDQ2TLi7cSNAJyyBXd7WltOk1rMwKYaSZBjPvYdQYJ18kX/r3/5y2zNDG0nBne7+oMOzME5amVQ3jWNVjcdQAgZySeOgaMtB5q1sgFYaWFwdSdiw/MwiDh3LRo7LbVSWyzYajXtyzBEcQc29D9U1CwOZFSm5lTDmcJOIdWmCN0RedRuA74sxrlI/YowRqtpGLP8ATm3WS05QeO3nyXcYo5wTzbxPmqykXvIDWkkZfn5si7KxwJBB0c0dToPOESQLNN2RrsFamKgMQQRoTE5cs91f/EFauXYR3oDQMhhBEAcu6vNnViyrLgYk9M81rezN8YqoccpaMIjSRBMcciPFXQLPVLrcQKhJABfPoCfU+iJqVQ9paQHtOuUtjocig7G1mBpxA7kYp15fmiO+OIgZnIHkPomAWSULPhaGtJAGgmYHDNJdieXl+6SslhFqtbabS95DWjUkx4LzK+u1FSrXxNa4Mb8oJGY5CdVsr+sjLS0U3g4GnFqRJHRYntLcVOgGvpAhpcGubic4Z5hwk5EEDRa+HlxRlUlbev4OT8Tw58kLi/pW69v/AIX1Dt81obO+xnIrQXP2lp1yQCA4aiV5bUovpsc91OZ+UOHLPTRQ9gHuZVe8yNd5jPIT4LDyKhlai9HS4kpZMMZZFUq2e2VqoaC4mAMyeSwHaTtGaxIZkxkkf1EAkE+I0Wh7Q23FRDRnjAJ5yNJWGtlENbBymNcst/SFdNrQ3y6BG0y2zta0RUqHG8xOGZgxueA3PJR0LCA2MwDrGbnnfP6p61t1DRIykyI00nooKloquHdwt6ST5nVZJtp0OUQgswjIBg8z6SgrRaW759Y+p+iiNhcfmMnmfoojd2f2y+6FMKiOrbxs30Kr69udvh/OpVp/o864z0xfso3dnQNGOHWSmJopoqad5FhBacJ4tIC2vZf/ABTqsc2naCHs0D47w6karM1Oz/KOrZUDruqN0g9BCNTQDifQ9ktTajGvaQWuEghTLz3/AAyv0wbO/I6tz8wAvQpTU7AoSSSZEUM5Ul8PrtDoBewiDggPg65OBnLgVeQhLbZMQgGOWo8vtCCStFowre1ZMNDjjAwEPYWmDpnAE5NPgVl+09tNQYiMsi7ixxzBOXywdf3Wxv6yxq1pjORIPWdVl7dZA+oYkF0tMbjj7eSzN72PS/Bj21gwd3U1GEx/K3OI2nLLkn+MQ4jVjiZHLPRah3ZJrc3Tzy34oK1XJEwdcstvwK+yCopboqNJqUwHD4jDqf1N7zeerR5qvoUHPPekAefhKu2XSWPxN19FM264GKWz5xnmisqiqNmh7cPca3SJgHck/qcfzlJamtG+ImOYHhxM7ru22dx0nCMgMiOuW6F+GRE5mczwRIFoubPQwMaBDSRic47N2GXHXnkpzaQ5wa2YbntmRGf5xQ9skRvMnyy9oCGu+rFWTvI81aYLQVTf8R+YEDE4yM4H3MLuyUAyoH4o1MQSQNenhzXF2NAFXFsMPhMiOoHqpq+QOWmXqJ9CiTFsu7PeNR0Fr2tE5YpJ/wC0OESr6yXxaDAaZAzIa0j/ANpH91nLssRmAMycoy3+y3l03SGD9XMtIPpCpW2Q5o30XCQ8DkWGQQYIPOQkobwu+ajiGF3OdchPqkj2UWlV2vVcCkC5hcAQDuJiRAPgYXdRvuuKmngkryGzF9tLirF5aGvcDmCCcMaZjeMvNB9mrtqUe7VwtxH5WySepOmi9A7Q2xwoMqN/S4YgYzyjCTtnv0WVvy8WxipQXHLCdWngRwCHJ+C4l5aao7onOCQOUE9dAhqNz0q1Ivc0OL245PzTlkCNI72iz1wX08Y2Ve+4tc0HU4jsP6Tw4qG6+0wouDHBzZcSQQ4YQciIdt7I+7rREqYJeF1f5c4gZpkxmJIcMxPKAR4INtrJH6PD7FT9pL47zWNMgkuPSI9SVTvG9PL+koW3NdpeS/DLP/PHp0y+iRt/M+arKNpnXI/nJFUmyh6pFpsLZWcdDPjHsiadInj5yo7PZhxhWlmoDqgY2K/IK2xzqU5u3mfP6K2wbJ/ghA7GJIDu+7i14cHQRmPBelXbbPiMB3Gv3WEotzWvuZsAHqE3DJ3QnLH2XCSSS2GYS5cnShQhU2uwYwZVAbmaCYGa2LmarOWp8ErNlSWzRidlbarHlEqhtdicOY6BX9Soh3iVmdGlIx9qY4HP2+yArW2NMo/pJ9oWxtNhBCzV5WEBFECQGLfTPzCegj02UdYUtZgaRBMzuh3sM5PHMH6cUOWZiTPAzIPETxT0hNlzSILMyCNzllIgk+MFVFvpup1BtnlyMyPaFLTeA0DfMdRzGyjtLnPGZkDun0g9VaQLHFs74ziYy1BBy18fTmra1O7xA0cQR13HkR5Kro2QEd6ZBAxDQyMjHHLNWV32eX9+SQ7FGoIkjLxCIBm1u+kAZAnTSdfwrWXfebXHCWPa7m058wVkbo71Vw1DQ0H/AHZTHRbW734gJzI0P78UcQGHNbkkuk6YCVVRkweYKGr/AC+ZUtlcTSE6iB5JnjIrMxx3dBbVpupuEhw09/osN2l7KVLLXp1mtdUpB0HAC4hhGE4m65A7TMLWWB/wqg4T6H89FpatMObBzBVxXaJT0eD3nbhSqktM9AZ9p4Ka577FopgVhi1GerTyOvgvRrzuNmbg3qI0XmvaKtTp1xha6dy1vdB1g80pp+Bi2CXpZBQaZJdiJAcf5D8rZ4z7IAViHxtx4HgeWXgVqrgrstlOqxxDw0AZjQ5yD4QVUm5MyNIPXrr0B8USn6ZHD8AodOREO9+HUc0ZZm/n7Ik3S4tADXGNHAafcIejSc0wdQqckwujXkt7JTVm3IKssdU7q0o08WZ0QNjEiekcuaaV04LnQZpbYxIek6Sttcjf4YPMrBm3sadz0Xol008NFnMT55p2BbE5/AWmKdJbDIMkkkoQSy95CHEc1qJWT7V1jSdjw4pBI680jMvpHYfuK9zSo3qibfxcR/Gph27C4AjkQVY2eo45uI8Fjo2pktQqnvOxkjL86K8DJUdehIKi0U1Z55bWxOXe4HQ/ZVjKpEhu+cFX19s78byo7Pc5xRG60qSS2I+W29FE+0S4ATI2zJ/IRt01oZWxD5WtJB1zqMB56ArXWGj8JxbTY05jGR8wJAOYG3NGWuziuKlCoBiLCWv3G456gZIPnbof/SPraezP3c0EFjRPepgc8R18sQRlwsFW0NI0p03NcOLiZB/8j5Kr7O2kyBE9zF0dL4/Oa2/Zu4SSC0QHHvOjkMvT1T/0c96LS47lOoyJJMmNyc8x08lrLLZAwRqurPZgwQFKmxjQDY8JJSkiKM9ddQkFp1zPmSio/PCEDQOGqOYI+qLD8vMLJF6HMhqU5g8Fd2CtiYOWSqKZgo673YXEcc0cPJTFe7MLS/kR1Xm9tZStLmjCGl04nF3yEbYY72vVeoXnRxU3DkvIr0puoVHyJa9wLTrE6jrr5K5oqJZ3bd1nsjfhsfiJJLjBlzjrOUDombRBcT1PqPugLKzOdZ167/XzVzRo58iCPNZpqro2YvKsFp1HFhcOcAZIPB8Roe7CXZgkaGCQnvWi4UQBJAyIHHTONlFc7jPwy2AGYhyziIPXVIj4s25FoJoWcBWFIqBzYUtHVG2Z0giELanmMm4uSMakWqBUZ+yUq3xv4jhhEHA1uFoOveJzcefsvXbHaRUY17dHAHpxHgV5/aGDAXAd7IfRXPY+3uxGkRlBd0I+6dinUq/IjNjbjf4NakkmW0wiSSSUIMs32mtbKgFOcgZJ58AtDWZLSJiQRPCQsJe131KQONjo0xgS3zGnjCzchtKkaePBSl5Kar2bpySaQfJkEmIyjTQ7+aIslzMboMPIOMeQRl2WgvoMLtRLT4aHyhTwFl9G+khmthcVF05y4UAKV9wB1TG7QGY+6NfZQ1rnDUAlFkLhzA4EHMbhRlxjbM9TLjUxQQdMTd42MK4qCMVQ6spkf8ijKdmEBrRA5Zeq4v2wuFlcGCSSJ59PBSMbY7JkUI/yZG4LA4vaGanbi4mBPICD4r2e7LvFGk1g1AzPE7lZjsF2aFNgrOBkyWg65znHifM8lslvgvZxZO2JJOmCaLHSSSUIZyq3OeBB+hUpOvOD9F26nn5hRMKxeB41J8nCdRoiqdWCDwQb2d4dUQ4QYKkWyMvtQs9fVwNeDlI100Vvd1eWxuPZS1hIWnUkL8M80tF3Cm4hvH65ogVY7u4PsrvtHTAGQz+qzVR0knnKxz06NUV7CXEE8DvzQ1soNMPjvNkA6a8VxUehxUM5nLqk0a1O1sOGgXbEzHZJy5WCiYOTfEUReuXKDYomc3EwiYktHPWfot/Yrup0hFNobx4nqTmvPLPZy60UgHEAObA2xTOI8fHLJemLVgS8mPlN2kMAknTLUYhJk5TQqIJB3vSDqLgTGU/35IxM5siNZ46FU1aCTp2eX0LzDH4HNc0OMfKSJ2MjJHuch7dSl5ERBMjgu3OkArnWdZHTikKqgfUXBrobQzoGMMldWmNkALZGiTaxOqvsLcWnYfZMyFfUoJaOipbu1VlZav8AE6JsHRmyb8mqATJ5TLeYGOkkkrBGTpQkoQqqrM/FCWgQ7qrOuzXzQF5t7srJkVKx0dkbvYoq209DyCHYJB5gKwa3FTHEZIYq7LZHYHQZ8D4pr3vgUxlquqA1VRet2ioTheJGomfbRG21HRF1vZmLzvlzyc/sgqFt2KkvK63s+YZcRmPNVswsbv2bo9WtBzqyh+JCF+Ou2OBVlpBdK2QiBa5Q1ksmMgK/sBDSaRAwvMsJAyfHyE/1DTnlwUJJqOwBtQJ8a1N33HZ67DLS17dS0lp8Rp6KQdiKU/8AUqRw7vvCYsUmrQHz4xdMpezNjNS0NOzTiJ6aesLeoewXcyi3CwRxO56lErXih0VGPLk7ysUpk6ZNFCSKcpiqIMqu/b3FGmQD/EcO6Nx/V4J+0V8izUHVP1aMHFx+g18F5vXvBxaajyS52cnjt7+iw8rlfL+hef8AR1uBwXm/uS+2/wDIWLyBdD9eOs9efPdcV7SM40GqrKDZd4JXlWAGHYZu5nZq5SzyUdnflwsbloereMkBoJJ06c+SAN74bQ+jV7pEFh2cCM55gyjrNSwMDj8ziHHpqB5IS+bI2t822YcNQeRVwzNO5kycZONQLNg5qek8LN0XOYIxkxxRTLbGrk9Z8T9nOnxc34NbZKsI+y1O9Kx1K/cOglSf/Iav6Yb4feUP9VCIH/nZpeqPRqd/inUZTqw1tQfw3kwMQ1Y6dDuDz5K7XkdG8qlVzRV/iNmYdBAPEDYiSvT7lqTRZ/SMPlp6QuhxeT820YebwvkRTDE6SQW45Y6ZJJWUQ1madFX2qnLSPzJWtRshAvGf5ukzVoYmC2WnkOinpEiQI/OC5Y3D7KRwhLSpILyItVReXdOIb8vX84ottvh0fkLm9BAnUag++iqW0HHTKWraZ1yPEZtPVp+iq7ZcrambCA7gPld0/lPJWNWkIkZD6od1JZmP6e46ZmLTZS3LSNZ18QomLVWmx/GHCo0f944xxVQbuz3Cpjsc1Lz5DLpbhEnU+ysq5yngWnycCgadKGjlkpa1Xu57lo83AKiT2my+s9s+DaD/ACug9QdfUHyWrY4ESMwVhb4dGF38pLD45j2Ktuzl9foccjoeB+yfhyU+rMsod4KaNKkkktplEkkkoQZMSnJWRv8A7RF2JrDDGzJ3dGvgk5c0cUbZp4/Hlnl1iZzt1ffx6ha09ykcI5nc+eXgqCpXlrB4/RD/ABsRdP6s/GZ+qU94RtkvMZMjnJyfs9xhxRxQUI+i2shgF35yQLqeN4GuZc7nx+yntFXDTT3Uzulx6fdE9tIvwmyeq/JAVAjnNHEIdzW8ZUlspAbmJv8ALo1oA+2pUzSN4S+iCsr20VI1qMdZpzafDdRCkVOlFXZ1Z6mEjgt52fvIteGH5Xe+xWCLNiB1GSv7qtOJjX7gQeoW3izcJGDm4lkhs9IKZQ3faviUw7jkeo1U69EnatHjZRcXTEmTpIgBU8wgq9PNGjI9VFaWIGggGuYgroGU9XSOfuogY9kr2GjP32SyoY3ghHXbeLXjA7T2/Co+01Huh4/2lZ2lWLTIMFIb6yNEV2iXtqu4tktzby+o2P3QTWSp6dtLhiacLwMwNCOi5F5k/M1hPHDHshlQcWweqCO835m59eIUr6barQ9u+vH8nJPUrYs1BYZZUcP0uIcOpEPHoD/yKEXkbj9aI30i3JAfFBr0WH9VRs+Eu9wFfVaMiNVjLyrFlopndr2n1QMY8icdGtvTOjU5Q7ycPoSqiw22CrK8K4NCs7OPh1DnyaT9Fi7rvYP0Kkosvhy7RaPZbivMVWQT3m68xsVZLza4r4NN7XDx5jdekU6gcA4aESOhW3Dk7r+RGfF0kOknVZ2ktBZZ3lupgeBOfomzl1i2KhDvJR/Jnu0faqSaVIjIwcxJ/ZY69bURTic3FV1ts2Ik5h2s8VWOrEGHzOx2K81lzTyttntePxoYIpRJ2OzU9nzegqb80bZNSVlqmbEyW8HyWtG/59077WQAwaD1RFKyy4uPQch+6Kp2ZupTOrYPZIqhTcf3XBrNbviPLIJ7ytTqjvh0h12AHFxXNKxspCXuxHlkPuVXT2X29HTXvdyHJTNoOG64FpcfkaGjifsu2l+7vRDRdhNCsRqiqhjXMcd0AKp3RTKstToMCS9kwAIyRNzOgVBwd75oOmUTdh/6h/qA8gnQ+5GfIvpaNt2VtPzM5Yh4ZFaGFjezlaKzOcj0WzXc40rgeT58OuX9ihMnSWowDvYo3hTLlzFQQBaW6eSg1yPRF2gZdEJUcARO+SXJFpg9soYqLm7wfMLG1KcFbsZyPzgsxarPrxWfIh+N0VzKha6R18NwVI855aajx4rhzcoPpsuQTEcM/ukD0ycPTmpw118UMHJw9C2McVJUH0q0gEHUev0XFpoNqRjY15GhIBIgyIOuyGp1Ib0Poc/uiRVnNC2cmUeroe1kNpOEAAMeY6tM+yz93WSjVALmA89CP+QzVnftaKFblSf/AOhVD2aqzSYeLQfMIvCs28V+UW3+lmm4YTLDudQeB+633ZS04qOH+Qx4HMfVZGm+QQdwfNX3YOpLKh5t+qdh1PQ7PuGzVFUnaO0QA3xV2s/2toHA142yK1ZPtZjx/cjM2i6KT88ME7ty9NFmr57PloJHfb0zHhv4LVWatK6tNCQuTkwxnv2dzByZ43V6PKa0sewAyHOHUD6q7u9sxzKD7U2MUqgecmzI/wB3Dx+6movhgPIfdYMy61Z28M1K2i+edIQ1urZYR4nYJqNfug8vMoOuQdSdZgbnmUuUtDYxOadF4EMaYdm55iT/AMdfBTUrE0GTJdxOf9l3Qa45/nqpS/ionewvAg1cldQuCFZZwV1SqQuHOTNKFPZTCxUgSjbrEUwf5iXKqPeho/UY8N1cTAAGgyWnHt2Z8niiyu20YazDwc33C9EK8krWrCWwYMr1ljpAPEA+YXW4Ur7I898VhTjL9nSSZJdE4p3iTgrlJUQjtFPJVlaniEaEZjqFbkKnryHHl3h7FDIpuh2nMTqR+6oLSQ8B7eYPIgwR5grQ4gQDy+iz1AMZUeyID3E6n5vHSUia0HHIotX7Ku0N9PZDh8fVH26jhP5xQFQLKzfE4Gei6lcF0LsoWMR053dK4sVpnJOChLLUaOTwcxOvFUZ82ByfeJB2st0UKoGrmkD/AJCPquLlpYWtHAAeWSqL4r/FrtYNPmPQGfeFobuYmTVJIXw06cizpOhzeoWv7GWH4dnz1c4nwHdHsVjKhXpF2kGjTI0LGnzAPum4FsbyHpBShtVnD2Fp3H9lLKS2GI86tVnNKoWniiaVSQrntRd098D+/wC6zFKpBWDJHqzoYp9kV/au4vj0nNiTqORGYWRa4uYAMjpHPSF6U14IWZ7Q3KJ+LTgPGoOQdtJ4EceSw8jH2Vr0djh5+rp+yqaSRDengBBKlo2cT7lcNGFoaDPE8T9kTRbAXLW2dv0SueBkFCXJ3Fco7Ih4jRRvfxTveo3GVTZB0pXIapadLFltqTyVrYLYRd1PV53yb9SjWuUbjnA2yQla0xi8lqVRQh/UyJ1UvqZcYC9rY2ABwAHkIXjHZ6jjtFIcXt9wvaSuh8OVqUjhfGXuEf2JMlKS6xwDpIJJKiDhVt6NwkO/OaZJDLwVLwQlwaOWQ89FWWyzBziD1HLb6BOklyFyIK9AuZnm5o14jiqWs2EklnmjoYG3HYPCZOklGpCaEFaLQKNTGQIe3CTGcjMeh9EklQ6BT2v4ZrCowRjGfDI5EDx9FfXecgkkrYLio6QVXXolxOmzUv8AYEkk/j+WZeT9qD0kklrMRxWpBwgiQV55eDWhzsOgcR5H+ydJZ8/g0YPuK+03kWCAJPPQKpt94uqdBsEkl53k5JW43o9dw8MFFSrYJSGcqXM7pJLNHwb2MclwSkkiBOZSlJJUCJrZMDdWbaWFhA8SkktGNasCfoAFviRw0+iBNQ7pJJcpMuKNX/h5YsdpaT+gF3joPUr1EpJL0Hw9f2Tyvxdt8iv4Ekkkugc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data:image/jpeg;base64,/9j/4AAQSkZJRgABAQAAAQABAAD/2wCEAAkGBhQSERUUExQVFRUUGBcVGBgXFBQUFxUVGBcWFRcXFRQXHCYeFxkjGRUUHy8gIycpLCwsFR4xNTAqNSYrLCkBCQoKDgwOGg8PGiwkHyQpLCksLCwsLCkpKSkpKSwpKSkpKSwpLCwpKSksLCksLSwsKSkpLCwsKSwpKSwpKSksLP/AABEIALcBEwMBIgACEQEDEQH/xAAcAAABBQEBAQAAAAAAAAAAAAAEAAEDBQYCBwj/xAA+EAABAwEGAwYFAgQFBAMAAAABAAIRAwQFEiExQVFhcQYigZGhsRMywdHwQuEjUmLxBxQVcoIzkqKyFhck/8QAGgEAAgMBAQAAAAAAAAAAAAAAAgMAAQQFBv/EACoRAAICAgICAAYBBQEAAAAAAAABAhEDIQQSMUEFEyIyUXFhFCORsfEV/9oADAMBAAIRAxEAPwD2tJJcPqAakCeJRlHaZKUlCCSSC4q1Q0EuMACSTsFCHahr2hrBLiABxMLMWnt63G9tNktpjvPcSM+Ab91gb/7SWi11cLThjyaOm3U59EDkkWj1qlfdJxhrp8Ec10rxqw3xVpDAKjnuGoa0ZH/cQrKz9p7W0fO1o/rOL0yHqq7ouj1MpwvNf/seswQYqnjgDW+BkLuxf4qHEPiUjG+ET4iFfZFUejplWXZ2joV4wPEn9Jyd5FWUoih0kklZBJJJlCCSKSTioQBvGthEzAOXETtPI8VTf60PjU8WQkgztAOE8x3h4q2t5lrhrLZjhrn5x5ry7tdbnsII4a8x+A+KzTk09DoK0bG33xjDwxwLnthvJ5kAHwg+XBZ/tdag1tKn3opNgkSRkANszIxBZTsxa3iuajqxLRiIaS/LFOGBGGBn4gLu9rZSqlr6wluYMSTM92IjYjMnwQt7Cohva5ja2sdRcXFrQ15eMDQ2TLi7cSNAJyyBXd7WltOk1rMwKYaSZBjPvYdQYJ18kX/r3/5y2zNDG0nBne7+oMOzME5amVQ3jWNVjcdQAgZySeOgaMtB5q1sgFYaWFwdSdiw/MwiDh3LRo7LbVSWyzYajXtyzBEcQc29D9U1CwOZFSm5lTDmcJOIdWmCN0RedRuA74sxrlI/YowRqtpGLP8ATm3WS05QeO3nyXcYo5wTzbxPmqykXvIDWkkZfn5si7KxwJBB0c0dToPOESQLNN2RrsFamKgMQQRoTE5cs91f/EFauXYR3oDQMhhBEAcu6vNnViyrLgYk9M81rezN8YqoccpaMIjSRBMcciPFXQLPVLrcQKhJABfPoCfU+iJqVQ9paQHtOuUtjocig7G1mBpxA7kYp15fmiO+OIgZnIHkPomAWSULPhaGtJAGgmYHDNJdieXl+6SslhFqtbabS95DWjUkx4LzK+u1FSrXxNa4Mb8oJGY5CdVsr+sjLS0U3g4GnFqRJHRYntLcVOgGvpAhpcGubic4Z5hwk5EEDRa+HlxRlUlbev4OT8Tw58kLi/pW69v/AIX1Dt81obO+xnIrQXP2lp1yQCA4aiV5bUovpsc91OZ+UOHLPTRQ9gHuZVe8yNd5jPIT4LDyKhlai9HS4kpZMMZZFUq2e2VqoaC4mAMyeSwHaTtGaxIZkxkkf1EAkE+I0Wh7Q23FRDRnjAJ5yNJWGtlENbBymNcst/SFdNrQ3y6BG0y2zta0RUqHG8xOGZgxueA3PJR0LCA2MwDrGbnnfP6p61t1DRIykyI00nooKloquHdwt6ST5nVZJtp0OUQgswjIBg8z6SgrRaW759Y+p+iiNhcfmMnmfoojd2f2y+6FMKiOrbxs30Kr69udvh/OpVp/o864z0xfso3dnQNGOHWSmJopoqad5FhBacJ4tIC2vZf/ABTqsc2naCHs0D47w6karM1Oz/KOrZUDruqN0g9BCNTQDifQ9ktTajGvaQWuEghTLz3/AAyv0wbO/I6tz8wAvQpTU7AoSSSZEUM5Ul8PrtDoBewiDggPg65OBnLgVeQhLbZMQgGOWo8vtCCStFowre1ZMNDjjAwEPYWmDpnAE5NPgVl+09tNQYiMsi7ixxzBOXywdf3Wxv6yxq1pjORIPWdVl7dZA+oYkF0tMbjj7eSzN72PS/Bj21gwd3U1GEx/K3OI2nLLkn+MQ4jVjiZHLPRah3ZJrc3Tzy34oK1XJEwdcstvwK+yCopboqNJqUwHD4jDqf1N7zeerR5qvoUHPPekAefhKu2XSWPxN19FM264GKWz5xnmisqiqNmh7cPca3SJgHck/qcfzlJamtG+ImOYHhxM7ru22dx0nCMgMiOuW6F+GRE5mczwRIFoubPQwMaBDSRic47N2GXHXnkpzaQ5wa2YbntmRGf5xQ9skRvMnyy9oCGu+rFWTvI81aYLQVTf8R+YEDE4yM4H3MLuyUAyoH4o1MQSQNenhzXF2NAFXFsMPhMiOoHqpq+QOWmXqJ9CiTFsu7PeNR0Fr2tE5YpJ/wC0OESr6yXxaDAaZAzIa0j/ANpH91nLssRmAMycoy3+y3l03SGD9XMtIPpCpW2Q5o30XCQ8DkWGQQYIPOQkobwu+ajiGF3OdchPqkj2UWlV2vVcCkC5hcAQDuJiRAPgYXdRvuuKmngkryGzF9tLirF5aGvcDmCCcMaZjeMvNB9mrtqUe7VwtxH5WySepOmi9A7Q2xwoMqN/S4YgYzyjCTtnv0WVvy8WxipQXHLCdWngRwCHJ+C4l5aao7onOCQOUE9dAhqNz0q1Ivc0OL245PzTlkCNI72iz1wX08Y2Ve+4tc0HU4jsP6Tw4qG6+0wouDHBzZcSQQ4YQciIdt7I+7rREqYJeF1f5c4gZpkxmJIcMxPKAR4INtrJH6PD7FT9pL47zWNMgkuPSI9SVTvG9PL+koW3NdpeS/DLP/PHp0y+iRt/M+arKNpnXI/nJFUmyh6pFpsLZWcdDPjHsiadInj5yo7PZhxhWlmoDqgY2K/IK2xzqU5u3mfP6K2wbJ/ghA7GJIDu+7i14cHQRmPBelXbbPiMB3Gv3WEotzWvuZsAHqE3DJ3QnLH2XCSSS2GYS5cnShQhU2uwYwZVAbmaCYGa2LmarOWp8ErNlSWzRidlbarHlEqhtdicOY6BX9Soh3iVmdGlIx9qY4HP2+yArW2NMo/pJ9oWxtNhBCzV5WEBFECQGLfTPzCegj02UdYUtZgaRBMzuh3sM5PHMH6cUOWZiTPAzIPETxT0hNlzSILMyCNzllIgk+MFVFvpup1BtnlyMyPaFLTeA0DfMdRzGyjtLnPGZkDun0g9VaQLHFs74ziYy1BBy18fTmra1O7xA0cQR13HkR5Kro2QEd6ZBAxDQyMjHHLNWV32eX9+SQ7FGoIkjLxCIBm1u+kAZAnTSdfwrWXfebXHCWPa7m058wVkbo71Vw1DQ0H/AHZTHRbW734gJzI0P78UcQGHNbkkuk6YCVVRkweYKGr/AC+ZUtlcTSE6iB5JnjIrMxx3dBbVpupuEhw09/osN2l7KVLLXp1mtdUpB0HAC4hhGE4m65A7TMLWWB/wqg4T6H89FpatMObBzBVxXaJT0eD3nbhSqktM9AZ9p4Ka577FopgVhi1GerTyOvgvRrzuNmbg3qI0XmvaKtTp1xha6dy1vdB1g80pp+Bi2CXpZBQaZJdiJAcf5D8rZ4z7IAViHxtx4HgeWXgVqrgrstlOqxxDw0AZjQ5yD4QVUm5MyNIPXrr0B8USn6ZHD8AodOREO9+HUc0ZZm/n7Ik3S4tADXGNHAafcIejSc0wdQqckwujXkt7JTVm3IKssdU7q0o08WZ0QNjEiekcuaaV04LnQZpbYxIek6Sttcjf4YPMrBm3sadz0Xol008NFnMT55p2BbE5/AWmKdJbDIMkkkoQSy95CHEc1qJWT7V1jSdjw4pBI680jMvpHYfuK9zSo3qibfxcR/Gph27C4AjkQVY2eo45uI8Fjo2pktQqnvOxkjL86K8DJUdehIKi0U1Z55bWxOXe4HQ/ZVjKpEhu+cFX19s78byo7Pc5xRG60qSS2I+W29FE+0S4ATI2zJ/IRt01oZWxD5WtJB1zqMB56ArXWGj8JxbTY05jGR8wJAOYG3NGWuziuKlCoBiLCWv3G456gZIPnbof/SPraezP3c0EFjRPepgc8R18sQRlwsFW0NI0p03NcOLiZB/8j5Kr7O2kyBE9zF0dL4/Oa2/Zu4SSC0QHHvOjkMvT1T/0c96LS47lOoyJJMmNyc8x08lrLLZAwRqurPZgwQFKmxjQDY8JJSkiKM9ddQkFp1zPmSio/PCEDQOGqOYI+qLD8vMLJF6HMhqU5g8Fd2CtiYOWSqKZgo673YXEcc0cPJTFe7MLS/kR1Xm9tZStLmjCGl04nF3yEbYY72vVeoXnRxU3DkvIr0puoVHyJa9wLTrE6jrr5K5oqJZ3bd1nsjfhsfiJJLjBlzjrOUDombRBcT1PqPugLKzOdZ167/XzVzRo58iCPNZpqro2YvKsFp1HFhcOcAZIPB8Roe7CXZgkaGCQnvWi4UQBJAyIHHTONlFc7jPwy2AGYhyziIPXVIj4s25FoJoWcBWFIqBzYUtHVG2Z0giELanmMm4uSMakWqBUZ+yUq3xv4jhhEHA1uFoOveJzcefsvXbHaRUY17dHAHpxHgV5/aGDAXAd7IfRXPY+3uxGkRlBd0I+6dinUq/IjNjbjf4NakkmW0wiSSSUIMs32mtbKgFOcgZJ58AtDWZLSJiQRPCQsJe131KQONjo0xgS3zGnjCzchtKkaePBSl5Kar2bpySaQfJkEmIyjTQ7+aIslzMboMPIOMeQRl2WgvoMLtRLT4aHyhTwFl9G+khmthcVF05y4UAKV9wB1TG7QGY+6NfZQ1rnDUAlFkLhzA4EHMbhRlxjbM9TLjUxQQdMTd42MK4qCMVQ6spkf8ijKdmEBrRA5Zeq4v2wuFlcGCSSJ59PBSMbY7JkUI/yZG4LA4vaGanbi4mBPICD4r2e7LvFGk1g1AzPE7lZjsF2aFNgrOBkyWg65znHifM8lslvgvZxZO2JJOmCaLHSSSUIZyq3OeBB+hUpOvOD9F26nn5hRMKxeB41J8nCdRoiqdWCDwQb2d4dUQ4QYKkWyMvtQs9fVwNeDlI100Vvd1eWxuPZS1hIWnUkL8M80tF3Cm4hvH65ogVY7u4PsrvtHTAGQz+qzVR0knnKxz06NUV7CXEE8DvzQ1soNMPjvNkA6a8VxUehxUM5nLqk0a1O1sOGgXbEzHZJy5WCiYOTfEUReuXKDYomc3EwiYktHPWfot/Yrup0hFNobx4nqTmvPLPZy60UgHEAObA2xTOI8fHLJemLVgS8mPlN2kMAknTLUYhJk5TQqIJB3vSDqLgTGU/35IxM5siNZ46FU1aCTp2eX0LzDH4HNc0OMfKSJ2MjJHuch7dSl5ERBMjgu3OkArnWdZHTikKqgfUXBrobQzoGMMldWmNkALZGiTaxOqvsLcWnYfZMyFfUoJaOipbu1VlZav8AE6JsHRmyb8mqATJ5TLeYGOkkkrBGTpQkoQqqrM/FCWgQ7qrOuzXzQF5t7srJkVKx0dkbvYoq209DyCHYJB5gKwa3FTHEZIYq7LZHYHQZ8D4pr3vgUxlquqA1VRet2ioTheJGomfbRG21HRF1vZmLzvlzyc/sgqFt2KkvK63s+YZcRmPNVswsbv2bo9WtBzqyh+JCF+Ou2OBVlpBdK2QiBa5Q1ksmMgK/sBDSaRAwvMsJAyfHyE/1DTnlwUJJqOwBtQJ8a1N33HZ67DLS17dS0lp8Rp6KQdiKU/8AUqRw7vvCYsUmrQHz4xdMpezNjNS0NOzTiJ6aesLeoewXcyi3CwRxO56lErXih0VGPLk7ysUpk6ZNFCSKcpiqIMqu/b3FGmQD/EcO6Nx/V4J+0V8izUHVP1aMHFx+g18F5vXvBxaajyS52cnjt7+iw8rlfL+hef8AR1uBwXm/uS+2/wDIWLyBdD9eOs9efPdcV7SM40GqrKDZd4JXlWAGHYZu5nZq5SzyUdnflwsbloereMkBoJJ06c+SAN74bQ+jV7pEFh2cCM55gyjrNSwMDj8ziHHpqB5IS+bI2t822YcNQeRVwzNO5kycZONQLNg5qek8LN0XOYIxkxxRTLbGrk9Z8T9nOnxc34NbZKsI+y1O9Kx1K/cOglSf/Iav6Yb4feUP9VCIH/nZpeqPRqd/inUZTqw1tQfw3kwMQ1Y6dDuDz5K7XkdG8qlVzRV/iNmYdBAPEDYiSvT7lqTRZ/SMPlp6QuhxeT820YebwvkRTDE6SQW45Y6ZJJWUQ1madFX2qnLSPzJWtRshAvGf5ukzVoYmC2WnkOinpEiQI/OC5Y3D7KRwhLSpILyItVReXdOIb8vX84ottvh0fkLm9BAnUag++iqW0HHTKWraZ1yPEZtPVp+iq7ZcrambCA7gPld0/lPJWNWkIkZD6od1JZmP6e46ZmLTZS3LSNZ18QomLVWmx/GHCo0f944xxVQbuz3Cpjsc1Lz5DLpbhEnU+ysq5yngWnycCgadKGjlkpa1Xu57lo83AKiT2my+s9s+DaD/ACug9QdfUHyWrY4ESMwVhb4dGF38pLD45j2Ktuzl9foccjoeB+yfhyU+rMsod4KaNKkkktplEkkkoQZMSnJWRv8A7RF2JrDDGzJ3dGvgk5c0cUbZp4/Hlnl1iZzt1ffx6ha09ykcI5nc+eXgqCpXlrB4/RD/ABsRdP6s/GZ+qU94RtkvMZMjnJyfs9xhxRxQUI+i2shgF35yQLqeN4GuZc7nx+yntFXDTT3Uzulx6fdE9tIvwmyeq/JAVAjnNHEIdzW8ZUlspAbmJv8ALo1oA+2pUzSN4S+iCsr20VI1qMdZpzafDdRCkVOlFXZ1Z6mEjgt52fvIteGH5Xe+xWCLNiB1GSv7qtOJjX7gQeoW3izcJGDm4lkhs9IKZQ3faviUw7jkeo1U69EnatHjZRcXTEmTpIgBU8wgq9PNGjI9VFaWIGggGuYgroGU9XSOfuogY9kr2GjP32SyoY3ghHXbeLXjA7T2/Co+01Huh4/2lZ2lWLTIMFIb6yNEV2iXtqu4tktzby+o2P3QTWSp6dtLhiacLwMwNCOi5F5k/M1hPHDHshlQcWweqCO835m59eIUr6barQ9u+vH8nJPUrYs1BYZZUcP0uIcOpEPHoD/yKEXkbj9aI30i3JAfFBr0WH9VRs+Eu9wFfVaMiNVjLyrFlopndr2n1QMY8icdGtvTOjU5Q7ycPoSqiw22CrK8K4NCs7OPh1DnyaT9Fi7rvYP0Kkosvhy7RaPZbivMVWQT3m68xsVZLza4r4NN7XDx5jdekU6gcA4aESOhW3Dk7r+RGfF0kOknVZ2ktBZZ3lupgeBOfomzl1i2KhDvJR/Jnu0faqSaVIjIwcxJ/ZY69bURTic3FV1ts2Ik5h2s8VWOrEGHzOx2K81lzTyttntePxoYIpRJ2OzU9nzegqb80bZNSVlqmbEyW8HyWtG/59077WQAwaD1RFKyy4uPQch+6Kp2ZupTOrYPZIqhTcf3XBrNbviPLIJ7ytTqjvh0h12AHFxXNKxspCXuxHlkPuVXT2X29HTXvdyHJTNoOG64FpcfkaGjifsu2l+7vRDRdhNCsRqiqhjXMcd0AKp3RTKstToMCS9kwAIyRNzOgVBwd75oOmUTdh/6h/qA8gnQ+5GfIvpaNt2VtPzM5Yh4ZFaGFjezlaKzOcj0WzXc40rgeT58OuX9ihMnSWowDvYo3hTLlzFQQBaW6eSg1yPRF2gZdEJUcARO+SXJFpg9soYqLm7wfMLG1KcFbsZyPzgsxarPrxWfIh+N0VzKha6R18NwVI855aajx4rhzcoPpsuQTEcM/ukD0ycPTmpw118UMHJw9C2McVJUH0q0gEHUev0XFpoNqRjY15GhIBIgyIOuyGp1Ib0Poc/uiRVnNC2cmUeroe1kNpOEAAMeY6tM+yz93WSjVALmA89CP+QzVnftaKFblSf/AOhVD2aqzSYeLQfMIvCs28V+UW3+lmm4YTLDudQeB+633ZS04qOH+Qx4HMfVZGm+QQdwfNX3YOpLKh5t+qdh1PQ7PuGzVFUnaO0QA3xV2s/2toHA142yK1ZPtZjx/cjM2i6KT88ME7ty9NFmr57PloJHfb0zHhv4LVWatK6tNCQuTkwxnv2dzByZ43V6PKa0sewAyHOHUD6q7u9sxzKD7U2MUqgecmzI/wB3Dx+6movhgPIfdYMy61Z28M1K2i+edIQ1urZYR4nYJqNfug8vMoOuQdSdZgbnmUuUtDYxOadF4EMaYdm55iT/AMdfBTUrE0GTJdxOf9l3Qa45/nqpS/ionewvAg1cldQuCFZZwV1SqQuHOTNKFPZTCxUgSjbrEUwf5iXKqPeho/UY8N1cTAAGgyWnHt2Z8niiyu20YazDwc33C9EK8krWrCWwYMr1ljpAPEA+YXW4Ur7I898VhTjL9nSSZJdE4p3iTgrlJUQjtFPJVlaniEaEZjqFbkKnryHHl3h7FDIpuh2nMTqR+6oLSQ8B7eYPIgwR5grQ4gQDy+iz1AMZUeyID3E6n5vHSUia0HHIotX7Ku0N9PZDh8fVH26jhP5xQFQLKzfE4Gei6lcF0LsoWMR053dK4sVpnJOChLLUaOTwcxOvFUZ82ByfeJB2st0UKoGrmkD/AJCPquLlpYWtHAAeWSqL4r/FrtYNPmPQGfeFobuYmTVJIXw06cizpOhzeoWv7GWH4dnz1c4nwHdHsVjKhXpF2kGjTI0LGnzAPum4FsbyHpBShtVnD2Fp3H9lLKS2GI86tVnNKoWniiaVSQrntRd098D+/wC6zFKpBWDJHqzoYp9kV/au4vj0nNiTqORGYWRa4uYAMjpHPSF6U14IWZ7Q3KJ+LTgPGoOQdtJ4EceSw8jH2Vr0djh5+rp+yqaSRDengBBKlo2cT7lcNGFoaDPE8T9kTRbAXLW2dv0SueBkFCXJ3Fco7Ih4jRRvfxTveo3GVTZB0pXIapadLFltqTyVrYLYRd1PV53yb9SjWuUbjnA2yQla0xi8lqVRQh/UyJ1UvqZcYC9rY2ABwAHkIXjHZ6jjtFIcXt9wvaSuh8OVqUjhfGXuEf2JMlKS6xwDpIJJKiDhVt6NwkO/OaZJDLwVLwQlwaOWQ89FWWyzBziD1HLb6BOklyFyIK9AuZnm5o14jiqWs2EklnmjoYG3HYPCZOklGpCaEFaLQKNTGQIe3CTGcjMeh9EklQ6BT2v4ZrCowRjGfDI5EDx9FfXecgkkrYLio6QVXXolxOmzUv8AYEkk/j+WZeT9qD0kklrMRxWpBwgiQV55eDWhzsOgcR5H+ydJZ8/g0YPuK+03kWCAJPPQKpt94uqdBsEkl53k5JW43o9dw8MFFSrYJSGcqXM7pJLNHwb2MclwSkkiBOZSlJJUCJrZMDdWbaWFhA8SkktGNasCfoAFviRw0+iBNQ7pJJcpMuKNX/h5YsdpaT+gF3joPUr1EpJL0Hw9f2Tyvxdt8iv4Ekkkugc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://sem-ya.com.ua/wp-content/uploads/2012/08/%D0%A1%D1%81%D0%BE%D1%80%D1%8B-%D0%BC%D0%B5%D0%B6%D0%B4%D1%83-%D0%B4%D0%B5%D1%82%D1%8C%D0%BC%D0%B8-%D0%B2-%D0%BE%D0%B4%D0%BD%D0%BE%D0%B9-%D1%81%D0%B5%D0%BC%D1%8C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9144001" cy="6089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nomens.ru/uploads/images/00/00/03/2011/10/20/6e32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2012-12-05T04:42:50Z</dcterms:created>
  <dcterms:modified xsi:type="dcterms:W3CDTF">2013-02-19T09:03:26Z</dcterms:modified>
</cp:coreProperties>
</file>