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53067"/>
            <a:ext cx="2808312" cy="41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2665661" cy="39785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164128" y="3645024"/>
            <a:ext cx="504056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06" y="4397611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88" y="2971800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18" y="2179712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57" y="1722512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81" y="2636912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71" y="1830970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60806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6192688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392488" cy="533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452320" y="188640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6098" y="1617471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6098" y="3034457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6098" y="4443268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5919" y="5229200"/>
            <a:ext cx="1368152" cy="1296144"/>
          </a:xfrm>
          <a:prstGeom prst="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236296" y="6021288"/>
            <a:ext cx="1584176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-0.01042 L -0.2717 0.734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6192688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188640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6098" y="1617471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6098" y="3034457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6098" y="4443268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5919" y="5229200"/>
            <a:ext cx="1368152" cy="1296144"/>
          </a:xfrm>
          <a:prstGeom prst="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236296" y="6021288"/>
            <a:ext cx="1584176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98317"/>
            <a:ext cx="4693023" cy="4693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72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28004 0.309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6192688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188640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6098" y="1617471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6098" y="3034457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6098" y="4443268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5919" y="5229200"/>
            <a:ext cx="1368152" cy="1296144"/>
          </a:xfrm>
          <a:prstGeom prst="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236296" y="6021288"/>
            <a:ext cx="1584176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2" y="409974"/>
            <a:ext cx="4287295" cy="535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6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28004 0.526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6192688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188640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6098" y="1617471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6098" y="3034457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6098" y="4443268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5919" y="5229200"/>
            <a:ext cx="1368152" cy="1296144"/>
          </a:xfrm>
          <a:prstGeom prst="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236296" y="6021288"/>
            <a:ext cx="1584176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0" y="836712"/>
            <a:ext cx="593462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49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28004 0.114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6192688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188640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6098" y="1617471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6098" y="3034457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6098" y="4443268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5919" y="5229200"/>
            <a:ext cx="1368152" cy="1296144"/>
          </a:xfrm>
          <a:prstGeom prst="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236296" y="6021288"/>
            <a:ext cx="1584176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903"/>
            <a:ext cx="4762297" cy="476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20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28004 0.526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6192688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188640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56098" y="1617471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56098" y="3034457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56098" y="4443268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5919" y="5229200"/>
            <a:ext cx="1368152" cy="1296144"/>
          </a:xfrm>
          <a:prstGeom prst="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236296" y="6021288"/>
            <a:ext cx="1584176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2" y="692696"/>
            <a:ext cx="573240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149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28004 0.526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6192688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188640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56098" y="1617471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56098" y="3034457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56098" y="4443268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5919" y="5229200"/>
            <a:ext cx="1368152" cy="1296144"/>
          </a:xfrm>
          <a:prstGeom prst="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236296" y="6021288"/>
            <a:ext cx="1584176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819556"/>
            <a:ext cx="5749985" cy="382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6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28004 0.320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6192688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188640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56098" y="1617471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56098" y="3034457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56098" y="4443268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5919" y="5229200"/>
            <a:ext cx="1368152" cy="1296144"/>
          </a:xfrm>
          <a:prstGeom prst="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236296" y="6021288"/>
            <a:ext cx="1584176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1" y="740042"/>
            <a:ext cx="5925485" cy="3950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52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28004 0.114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2017-01-13T18:42:00Z</dcterms:created>
  <dcterms:modified xsi:type="dcterms:W3CDTF">2017-02-04T18:00:53Z</dcterms:modified>
</cp:coreProperties>
</file>