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EAC-6C51-481A-9B6D-1167AB2D1FA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F3AAD-1ADB-4C8B-8E6F-48BC064B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Сказка о том, как разозлился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дождь</a:t>
            </a:r>
          </a:p>
          <a:p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детей 5-7лет)</a:t>
            </a:r>
          </a:p>
          <a:p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Составила : </a:t>
            </a: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Гусева Галина Михайловна воспитатель первой квалификационной категории г.Кузнецка.</a:t>
            </a:r>
            <a:endParaRPr lang="ru-RU" sz="15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детей осознанно-правильного отношения к различным природным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объектам</a:t>
            </a: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85926"/>
            <a:ext cx="7286676" cy="407196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l"/>
            <a:r>
              <a:rPr lang="ru-RU" sz="1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-образовательные</a:t>
            </a:r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раскрыть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понятия и законы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экологии. </a:t>
            </a:r>
          </a:p>
          <a:p>
            <a:pPr algn="l">
              <a:buFontTx/>
              <a:buChar char="-"/>
            </a:pP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популярно ввести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 в различные аспекты взаимодействия человека с природой — использования ее ресурсов и охраны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помочь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обрести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реалистические представления об окружающем мире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-развивать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умение детей мыслить системно, с пониманием происходящих закономерностей. </a:t>
            </a:r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экологическое мышление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algn="l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бережное отношение к природе.</a:t>
            </a:r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7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cap="sm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одной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стране, в радужном городе </a:t>
            </a:r>
            <a:r>
              <a:rPr lang="ru-RU" sz="3600" b="1" cap="sm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жили люди, и жили они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счастливо.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pic>
        <p:nvPicPr>
          <p:cNvPr id="4" name="Рисунок 3" descr="Ashampoo Slideshow Studio HD 2.0.4 &quot; Скачать все новинки инт…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69294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72348" cy="15556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Каждое утро их будил веселый добрый дождик. Он звонко стучал своими каплями по крышам и окнам. Люди просыпались под шум дождя и радовались новому дню. Дождь поливал сады и парки, мыл улицы и дома — все были довольны такой жизнью.</a:t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pic>
        <p:nvPicPr>
          <p:cNvPr id="5" name="Рисунок 4" descr="&quot;Я ВИЖУ МИР. &quot;ХОДЫНКА&quot; - Фору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73581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172348" cy="171451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89297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однажды люди решили построить в своем радужном городе завод </a:t>
            </a:r>
          </a:p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высокими трубами. И задымили трубы... </a:t>
            </a:r>
          </a:p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радовались работе своего завода и не замечали, </a:t>
            </a:r>
          </a:p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происходит вокруг. Сады не были уже такими </a:t>
            </a:r>
          </a:p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благоухающими, птицы не пели веселых песен, и теперь людей по утрам будил </a:t>
            </a:r>
          </a:p>
          <a:p>
            <a:pPr marL="0" marR="0" lvl="0" indent="188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веселый добрый дождик, а долгий, протяжный гул труб.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Рисунок 7" descr="Кислотный дождь фото. Фотохостинг - фотографии, картинки, изображен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7286676" cy="392909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85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250"/>
                            </p:stCondLst>
                            <p:childTnLst>
                              <p:par>
                                <p:cTn id="3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800"/>
                            </p:stCondLst>
                            <p:childTnLst>
                              <p:par>
                                <p:cTn id="4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172348" cy="171451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Дождику сначала стало обидно за людей, ведь даже ему там, на большой высоте, где облака, было трудно дышать от дыма. Он грус­тил и с каждым днем становился все мрачнее. Перестал он быть добрым, стал злым, желчным, и назвали его кислотным. И прежний веселый добрый дождик стал теперь грозно стучать по крышам и губить радужный город. Его злоба была настолько сильна, что дож­девые капли разъедали крыши домов, губили сады и отравляли жизнь всему живому.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Самый грязный город в мире - Сумгаи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735811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172348" cy="171451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Задумались тогда люди. Поняли свою ошибку и решили извиниться перед дождиком и всей природой. Они закрыли на время завод, поставили на трубы защитные фильтры. И когда завод зарабо­тал вновь, не было в воздухе ни пыли, ни отравляющих газов. Стало вокруг тихо-тихо, будто и нет вовсе никакого завода.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Архив новосте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771530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172348" cy="171451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Дождик вспомнил, как ему было хорошо в радужном городе, вспомнил счастливые лица людей и простил их. Снова каждое утро он будил город и его жителей веселыми, звонкими каплями. И всем стало хорошо жить.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Дождик - Стихи и Проза Росс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43182"/>
            <a:ext cx="678661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429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Будет лить веселый дождь, Если природу сбережешь! Сад, деревья, поле, луг Расцветут все разом вдруг! Капли попадут в ручей — Зажурчит еще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звончей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Будут счастливы все лица, Если дождик веселится!</a:t>
            </a:r>
          </a:p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Вопросы к сказке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такое дождь?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чем его польза?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 может быть дождь?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разозлило дождик?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Какие могут быть пагубные последствия дождя?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сделали люди, чтобы дождь опять стал добрым?</a:t>
            </a:r>
          </a:p>
          <a:p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259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</vt:lpstr>
      <vt:lpstr>Цель: Формирование у детей осознанно-правильного отношения к различным природным объектам.</vt:lpstr>
      <vt:lpstr>В одной стране, в радужном городе жили люди, и жили они счастливо.     </vt:lpstr>
      <vt:lpstr> Каждое утро их будил веселый добрый дождик. Он звонко стучал своими каплями по крышам и окнам. Люди просыпались под шум дождя и радовались новому дню. Дождь поливал сады и парки, мыл улицы и дома — все были довольны такой жизнью.     </vt:lpstr>
      <vt:lpstr>      </vt:lpstr>
      <vt:lpstr>    Дождику сначала стало обидно за людей, ведь даже ему там, на большой высоте, где облака, было трудно дышать от дыма. Он грус­тил и с каждым днем становился все мрачнее. Перестал он быть добрым, стал злым, желчным, и назвали его кислотным. И прежний веселый добрый дождик стал теперь грозно стучать по крышам и губить радужный город. Его злоба была настолько сильна, что дож­девые капли разъедали крыши домов, губили сады и отравляли жизнь всему живому.       </vt:lpstr>
      <vt:lpstr>  Задумались тогда люди. Поняли свою ошибку и решили извиниться перед дождиком и всей природой. Они закрыли на время завод, поставили на трубы защитные фильтры. И когда завод зарабо­тал вновь, не было в воздухе ни пыли, ни отравляющих газов. Стало вокруг тихо-тихо, будто и нет вовсе никакого завода.       </vt:lpstr>
      <vt:lpstr>  Дождик вспомнил, как ему было хорошо в радужном городе, вспомнил счастливые лица людей и простил их. Снова каждое утро он будил город и его жителей веселыми, звонкими каплями. И всем стало хорошо жить.    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GaM</dc:creator>
  <cp:lastModifiedBy>дом</cp:lastModifiedBy>
  <cp:revision>30</cp:revision>
  <dcterms:created xsi:type="dcterms:W3CDTF">2014-10-02T08:26:56Z</dcterms:created>
  <dcterms:modified xsi:type="dcterms:W3CDTF">2014-10-07T06:34:57Z</dcterms:modified>
</cp:coreProperties>
</file>