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7" r:id="rId2"/>
    <p:sldId id="270" r:id="rId3"/>
    <p:sldId id="261" r:id="rId4"/>
    <p:sldId id="264" r:id="rId5"/>
    <p:sldId id="263" r:id="rId6"/>
    <p:sldId id="262" r:id="rId7"/>
    <p:sldId id="259" r:id="rId8"/>
    <p:sldId id="265" r:id="rId9"/>
    <p:sldId id="267" r:id="rId10"/>
    <p:sldId id="266" r:id="rId11"/>
    <p:sldId id="268" r:id="rId12"/>
    <p:sldId id="269" r:id="rId13"/>
    <p:sldId id="271" r:id="rId14"/>
    <p:sldId id="272" r:id="rId15"/>
    <p:sldId id="274" r:id="rId16"/>
    <p:sldId id="277" r:id="rId17"/>
    <p:sldId id="275" r:id="rId18"/>
    <p:sldId id="278" r:id="rId19"/>
    <p:sldId id="280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8" autoAdjust="0"/>
    <p:restoredTop sz="94660"/>
  </p:normalViewPr>
  <p:slideViewPr>
    <p:cSldViewPr>
      <p:cViewPr>
        <p:scale>
          <a:sx n="91" d="100"/>
          <a:sy n="91" d="100"/>
        </p:scale>
        <p:origin x="-1374" y="-8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FF845-2AEE-4FFB-9189-FCD81D53FFC9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33A37-9333-4B76-A237-78A8BD5113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314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F29C-6AC5-439D-B937-98EBA3FCBD65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B0A9-25FA-49EF-A769-288B48B33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F29C-6AC5-439D-B937-98EBA3FCBD65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B0A9-25FA-49EF-A769-288B48B33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F29C-6AC5-439D-B937-98EBA3FCBD65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B0A9-25FA-49EF-A769-288B48B33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F29C-6AC5-439D-B937-98EBA3FCBD65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B0A9-25FA-49EF-A769-288B48B33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F29C-6AC5-439D-B937-98EBA3FCBD65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B0A9-25FA-49EF-A769-288B48B33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F29C-6AC5-439D-B937-98EBA3FCBD65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B0A9-25FA-49EF-A769-288B48B33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F29C-6AC5-439D-B937-98EBA3FCBD65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B0A9-25FA-49EF-A769-288B48B33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F29C-6AC5-439D-B937-98EBA3FCBD65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B0A9-25FA-49EF-A769-288B48B33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F29C-6AC5-439D-B937-98EBA3FCBD65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B0A9-25FA-49EF-A769-288B48B33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F29C-6AC5-439D-B937-98EBA3FCBD65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B0A9-25FA-49EF-A769-288B48B33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F29C-6AC5-439D-B937-98EBA3FCBD65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B0A9-25FA-49EF-A769-288B48B33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2F29C-6AC5-439D-B937-98EBA3FCBD65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5B0A9-25FA-49EF-A769-288B48B33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85738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Мамы всякие нужны, мамы всякие важны.</a:t>
            </a:r>
            <a:endParaRPr lang="ru-RU" sz="4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9715" y="3670718"/>
            <a:ext cx="3197119" cy="3177445"/>
          </a:xfrm>
        </p:spPr>
      </p:pic>
      <p:sp>
        <p:nvSpPr>
          <p:cNvPr id="5" name="Прямоугольник 4"/>
          <p:cNvSpPr/>
          <p:nvPr/>
        </p:nvSpPr>
        <p:spPr>
          <a:xfrm>
            <a:off x="2928926" y="4813994"/>
            <a:ext cx="5786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Выполнила </a:t>
            </a:r>
            <a:r>
              <a:rPr lang="ru-RU" b="1" dirty="0" smtClean="0">
                <a:solidFill>
                  <a:srgbClr val="C00000"/>
                </a:solidFill>
              </a:rPr>
              <a:t>Серебрякова Светлана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142891381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85728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Вкусной колбаски достала с витрины мама, она – продавец магазина.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://img.tumix.ru/common-1200x700/0/data/12070959.101.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71546"/>
            <a:ext cx="6643734" cy="5000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571480"/>
            <a:ext cx="8715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Плюшки и булочки кушать спешите! Их испекла нам мама-кондитер.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5-854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500174"/>
            <a:ext cx="4048120" cy="46796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64" y="214290"/>
            <a:ext cx="8715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Из самолёта прыгает с риском  смелая мама-парашютистка. 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://www.pictureshack.ru/images/2119123.gif"/>
          <p:cNvPicPr/>
          <p:nvPr/>
        </p:nvPicPr>
        <p:blipFill>
          <a:blip r:embed="rId2"/>
          <a:srcRect l="17000" r="20000"/>
          <a:stretch>
            <a:fillRect/>
          </a:stretch>
        </p:blipFill>
        <p:spPr bwMode="auto">
          <a:xfrm>
            <a:off x="2071670" y="857232"/>
            <a:ext cx="4286280" cy="5214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аша мама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тправляется в полёт,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отому что наша мама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Называется пилот.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1.fwcdn.pl/ph/15/11/101511/302237.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857364"/>
            <a:ext cx="6143668" cy="4214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zgrad.net/images/umor/images/624/7a56e7f2cf072664b8f923caa992646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000108"/>
            <a:ext cx="3786214" cy="5429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282" y="285729"/>
            <a:ext cx="8715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Женщина космонавт Светлана Савицкая  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1"/>
            <a:ext cx="6572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Вот у Коли, например, мама - милиционер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МИСС ГИБДД-2012 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642918"/>
            <a:ext cx="3810000" cy="569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488" y="0"/>
            <a:ext cx="4214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Капитан судна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http://www.defensasur.com.ar/imagenes/noticias/AGO/1708011_SaraWes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785794"/>
            <a:ext cx="3970345" cy="52844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Бортпроводница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Фото: goldground.r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85926"/>
            <a:ext cx="6024589" cy="42767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Мама - военнослужащая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ttp://www.megansk.ru/files/Node/42292_2008041111020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571612"/>
            <a:ext cx="4762500" cy="4552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Мама-водитель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://st1.stranamam.ru/data/cache/2012feb/26/34/3841287_42050-700x5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571612"/>
            <a:ext cx="5143536" cy="4000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3357562"/>
            <a:ext cx="864399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Обойди весь мир вокруг, только знай заранее: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Не найдешь теплее рук и нежнее маминых.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Не найдешь на свете глаз ласковей и строже.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Мама каждому из нас всех людей дороже.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Сто путей, дорог вокруг обойди по свету: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Мама - самый лучший друг, лучше мамы - нету!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АсКомп\Pictures\47384208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2557464" cy="19180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0"/>
            <a:ext cx="8643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Лётчик водит самолёты – это очень хорошо. Повар делает компоты - это тоже хорошо.</a:t>
            </a:r>
            <a:endPara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Доктор лечит нас от кори, есть учительница в школе.</a:t>
            </a:r>
            <a:endPara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Мамы разные нужны. мамы всякие важны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eti-deti.com/wp-content/uploads/2013/03/stihi-pro-mamu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785926"/>
            <a:ext cx="4643470" cy="3214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5286388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Самый любимый, самый нежный и ласковый человек на земле это, конечно же, мама. Она всегда поймет, пожалеет, приласкает, тихо споет колыбельную, улыбнется и нежно поцелует перед сном.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357166"/>
            <a:ext cx="8572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Тёплые вещи быстро и тихо шьёт для детишек мама-портниха. 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page-543-3b (700x498, 179Kb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14422"/>
            <a:ext cx="6715172" cy="4714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357166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Доит корову с утра спозаранку в чистом загоне мама-доярка.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://www.finnougr.ru/upload/resize_cache/iblock/1fb/565_600_1/1fb75bbb8ad2497736fc6741541ca75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928670"/>
            <a:ext cx="5359389" cy="5214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85728"/>
            <a:ext cx="864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Зубки больные без всяких уколов вылечит мама – врач-стоматолог.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Стоматолог с пациентом в кабине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7679583" cy="51197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14290"/>
            <a:ext cx="8715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 детском саду очень много занятий. Мама там няня и воспитатель.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http://www.tomsk.ru/userpic/news/2010/May/05/74453_view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71546"/>
            <a:ext cx="6929486" cy="4643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285727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 школе не меньше занятий. Смотрите: ставит оценки мама-учитель.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://www.sendflowers.ua/images/content/geo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000108"/>
            <a:ext cx="5429288" cy="44445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85728"/>
            <a:ext cx="87154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Из </a:t>
            </a:r>
            <a:r>
              <a:rPr lang="ru-RU" sz="2400" b="1" dirty="0" err="1" smtClean="0">
                <a:solidFill>
                  <a:srgbClr val="FF0000"/>
                </a:solidFill>
              </a:rPr>
              <a:t>корешочка</a:t>
            </a:r>
            <a:r>
              <a:rPr lang="ru-RU" sz="2400" b="1" dirty="0" smtClean="0">
                <a:solidFill>
                  <a:srgbClr val="FF0000"/>
                </a:solidFill>
              </a:rPr>
              <a:t> растить не устанет чудо-растение мама-ботаник.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8" name="Picture 4" descr="Gelbe Blum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736"/>
            <a:ext cx="4286280" cy="4286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14290"/>
            <a:ext cx="87154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Пишет в газеты статьи и записки мама-писатель и журналистка.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 descr="http://www.1tvnet.ru/assets/images/news/vershinina/00/1252528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071546"/>
            <a:ext cx="5714987" cy="4286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223</Words>
  <Application>Microsoft Office PowerPoint</Application>
  <PresentationFormat>Экран (4:3)</PresentationFormat>
  <Paragraphs>24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Мамы всякие нужны, мамы всякие важны.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Бортпроводница</vt:lpstr>
      <vt:lpstr>Мама - военнослужащая</vt:lpstr>
      <vt:lpstr>Мама-водитель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</dc:creator>
  <cp:lastModifiedBy>user</cp:lastModifiedBy>
  <cp:revision>46</cp:revision>
  <dcterms:created xsi:type="dcterms:W3CDTF">2013-11-15T14:41:37Z</dcterms:created>
  <dcterms:modified xsi:type="dcterms:W3CDTF">2015-02-26T14:19:15Z</dcterms:modified>
</cp:coreProperties>
</file>