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50334"/>
    <a:srgbClr val="000066"/>
    <a:srgbClr val="013117"/>
    <a:srgbClr val="513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071942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211153cent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17" y="1007151"/>
            <a:ext cx="8205038" cy="5816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40" y="116632"/>
            <a:ext cx="8247552" cy="685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VivaldiD CL" pitchFamily="66" charset="0"/>
                <a:cs typeface="Vani" pitchFamily="34" charset="0"/>
              </a:rPr>
              <a:t>Добро пожаловать в наш детский сад!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4485126_77_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50010"/>
            <a:ext cx="8334433" cy="625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_37ef3f7d8e4f262992454f6d4e7a7a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357166"/>
            <a:ext cx="8096306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81307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56089"/>
            <a:ext cx="7000924" cy="618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zvivayushhij-kovrik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57166"/>
            <a:ext cx="7072362" cy="618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60725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cs typeface="FrankRuehl" pitchFamily="34" charset="-79"/>
              </a:rPr>
              <a:t>Будем работать</a:t>
            </a:r>
          </a:p>
          <a:p>
            <a:pPr algn="ctr"/>
            <a:r>
              <a:rPr lang="ru-RU" sz="6600" b="1" cap="none" spc="0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cs typeface="FrankRuehl" pitchFamily="34" charset="-79"/>
              </a:rPr>
              <a:t>совместно</a:t>
            </a:r>
          </a:p>
          <a:p>
            <a:pPr algn="ctr"/>
            <a:r>
              <a:rPr lang="ru-RU" sz="66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cs typeface="FrankRuehl" pitchFamily="34" charset="-79"/>
              </a:rPr>
              <a:t>на благо наших деток!</a:t>
            </a:r>
            <a:endParaRPr lang="ru-RU" sz="6600" b="1" cap="none" spc="0" dirty="0">
              <a:ln w="11430"/>
              <a:solidFill>
                <a:srgbClr val="CC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" pitchFamily="18" charset="0"/>
              <a:cs typeface="FrankRuehl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tock-footage-cute-three-year-old-girl-blond-hair-sitting-at-table-playing-puzzle-game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5080000" cy="2884868"/>
          </a:xfrm>
        </p:spPr>
      </p:pic>
      <p:pic>
        <p:nvPicPr>
          <p:cNvPr id="7" name="Рисунок 6" descr="rigry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161107"/>
            <a:ext cx="4548198" cy="34111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1643050"/>
            <a:ext cx="832290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Чему научится ребенок</a:t>
            </a:r>
            <a:endParaRPr lang="ru-RU" sz="5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54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к концу учебного года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36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Экология</a:t>
            </a:r>
          </a:p>
          <a:p>
            <a:pPr marL="514350" indent="-514350">
              <a:buNone/>
            </a:pPr>
            <a:r>
              <a:rPr lang="ru-RU" sz="3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Ребенок научиться: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помощью воспитателя поливать  растения, обтирать пыль с листьев;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Вместе со взрослым убирать участок;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Сажать луковицы и крупные семена;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Подкармливать птиц зимой;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Проявлять стремление к самостоятельности;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Быть доброжелательным в отношение животных и растений</a:t>
            </a:r>
          </a:p>
          <a:p>
            <a:pPr marL="514350" indent="-514350">
              <a:buFont typeface="Wingdings" pitchFamily="2" charset="2"/>
              <a:buChar char="Ø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04"/>
            <a:ext cx="8964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50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Познавательное развитие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4526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Формирование элементарных</a:t>
            </a:r>
          </a:p>
          <a:p>
            <a:pPr algn="ctr"/>
            <a:r>
              <a:rPr lang="ru-RU" sz="3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математических представлений</a:t>
            </a:r>
            <a:r>
              <a:rPr lang="ru-RU" sz="36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857364"/>
            <a:ext cx="842974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Различать предметы по размеру (длинный/короткий, высокий/низкий, 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широкий/узкий, толстый/тонкий, большой/маленький);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Знать геометрические фигуры (круг, квадрат, треугольник), геометрические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тела (шар, куб), их форму, цвет и размер;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Относить фигуры разного размера, цвета, видам к определенной группе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фигур (обобщение: круг, квадрат, треугольник);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основе сравнения определять, что разное и одинаковое в предметах и 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геометрических фигурах;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Пространственные отношения, временные отношения (утро/вечер, 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день/ночь, раньше/позже, сначала, потом);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Сравнивать предметы приемом наложения и приложения;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Счету до четырех;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Пользоваться словами (сначала, потом, вперед, назад, направо и т.д.)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288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50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Речевое развитие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857364"/>
            <a:ext cx="88167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Активно употреблять слова, обозначающие действия, качества и свойства;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Называть некоторые материалы (песок, глина, бумага, ткань);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Активно использовать слова, обозначающие объекты и явления природы;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Активно использовать слова, связанные с этикой общения, культурой 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поведения;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Строить сложные предложения (бессоюзные и с союзами);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Слышать части слова;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Активно использовать систему окончаний прилагательных, существительных;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Воспроизводить ритм речи, правильно пользоваться речевым дыханием;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Читать стихи громко, пользуясь средним темпом речи;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помощью воспитателя произносить односложные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трехзвуковые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слова;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Слышать в отдельном слове интонационно выделяемый гласный или простой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произношению согласный и называть его.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01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50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Художественно -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50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Эстетическое </a:t>
            </a:r>
          </a:p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50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развитие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549" y="1928802"/>
            <a:ext cx="89524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предметном изображении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передавать общие признаки и некоторые </a:t>
            </a:r>
          </a:p>
          <a:p>
            <a:pPr marL="342900" indent="-342900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характерные детали образа, используя цвет как средство передачи предметного </a:t>
            </a:r>
          </a:p>
          <a:p>
            <a:pPr marL="342900" indent="-342900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признака. Выделять главное построением, цветом, элементом динамики.</a:t>
            </a:r>
          </a:p>
          <a:p>
            <a:pPr marL="342900" indent="-342900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сюжетном изображении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осваивать умение изображать обобщенный образ</a:t>
            </a:r>
          </a:p>
          <a:p>
            <a:pPr marL="342900" indent="-342900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предметов.</a:t>
            </a:r>
          </a:p>
          <a:p>
            <a:pPr marL="342900" indent="-342900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декоративном изображении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передавать элементы декоративного узора,</a:t>
            </a:r>
          </a:p>
          <a:p>
            <a:pPr marL="342900" indent="-342900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правильно держать инструмент, регулировать силу нажима.</a:t>
            </a:r>
          </a:p>
          <a:p>
            <a:pPr marL="342900" indent="-342900"/>
            <a:r>
              <a:rPr lang="ru-RU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4) В аппликации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создавать образы предметов, декоративные композиции, </a:t>
            </a:r>
          </a:p>
          <a:p>
            <a:pPr marL="342900" indent="-342900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используя готовые формы; осваивать последовательность работы.</a:t>
            </a:r>
          </a:p>
          <a:p>
            <a:pPr marL="342900" indent="-342900"/>
            <a:r>
              <a:rPr lang="ru-RU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5) В лепке: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раскатывать пластилин под углом ладонями рук; раскатывать и </a:t>
            </a:r>
          </a:p>
          <a:p>
            <a:pPr marL="342900" indent="-342900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соединять различные формы, скатывать и вдавливать пальцем пластилин, </a:t>
            </a:r>
          </a:p>
          <a:p>
            <a:pPr marL="342900" indent="-342900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соединять несколько частей в один образ.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1079" y="214290"/>
            <a:ext cx="91850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i="1" cap="none" spc="0" dirty="0">
                <a:ln w="50800"/>
                <a:solidFill>
                  <a:schemeClr val="accent5">
                    <a:lumMod val="50000"/>
                  </a:schemeClr>
                </a:solidFill>
                <a:effectLst/>
              </a:rPr>
              <a:t>Культурно-гигиенические</a:t>
            </a:r>
          </a:p>
          <a:p>
            <a:pPr algn="ctr"/>
            <a:r>
              <a:rPr lang="ru-RU" sz="5400" b="1" i="1" dirty="0">
                <a:ln w="50800"/>
                <a:solidFill>
                  <a:schemeClr val="accent5">
                    <a:lumMod val="50000"/>
                  </a:schemeClr>
                </a:solidFill>
              </a:rPr>
              <a:t>навыки</a:t>
            </a:r>
            <a:endParaRPr lang="ru-RU" sz="5400" b="1" i="1" cap="none" spc="0" dirty="0">
              <a:ln w="50800"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857364"/>
            <a:ext cx="8572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К концу года ребенок должен уметь: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Самостоятельно мыть руки, соблюдая последовательность действий, знать 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свое полотенце и пользоваться им, пользоваться носовым платком;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Умело пользоваться ложкой и вилкой; есть самостоятельно, не проливать пищу, пользоваться салфеткой; говорить «спасибо» после еды; убирать за собой некоторую посуду со стола;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Самостоятельно одеваться, прибегая к помощи воспитателя в трудных ситуациях (застегивание, завязывание); узнавать свои вещи; наводить порядок в шкафчике;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Бережно относиться к игрушкам, вещам; наводить за собой порядок после игр;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играх самостоятельно воспроизводить цепочку взаимосвязанных действий, отражающих процесс одевания, умывания, еды; объединяться с другими детьми в играх</a:t>
            </a:r>
          </a:p>
          <a:p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ad-220923-14013693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57165"/>
            <a:ext cx="4572032" cy="609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0009"/>
            <a:ext cx="8239182" cy="617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665</TotalTime>
  <Words>556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Century</vt:lpstr>
      <vt:lpstr>Century Gothic</vt:lpstr>
      <vt:lpstr>Constantia</vt:lpstr>
      <vt:lpstr>FrankRuehl</vt:lpstr>
      <vt:lpstr>Vani</vt:lpstr>
      <vt:lpstr>VivaldiD CL</vt:lpstr>
      <vt:lpstr>Wingdings</vt:lpstr>
      <vt:lpstr>Wingdings 2</vt:lpstr>
      <vt:lpstr>Бумажная</vt:lpstr>
      <vt:lpstr>Добро пожаловать в наш детский сад!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WaxyDoll</dc:creator>
  <cp:lastModifiedBy>olesya.deliy@mail.ru</cp:lastModifiedBy>
  <cp:revision>79</cp:revision>
  <dcterms:created xsi:type="dcterms:W3CDTF">2016-02-25T13:33:26Z</dcterms:created>
  <dcterms:modified xsi:type="dcterms:W3CDTF">2017-09-30T16:22:25Z</dcterms:modified>
</cp:coreProperties>
</file>