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66FF"/>
    <a:srgbClr val="3333CC"/>
    <a:srgbClr val="9900CC"/>
    <a:srgbClr val="FF0066"/>
    <a:srgbClr val="CC00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7F95-AAF3-4858-9940-D930E7844B89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i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857628"/>
            <a:ext cx="6929486" cy="1643075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/>
            </a:r>
            <a:b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ПОДЕЛКИ</a:t>
            </a:r>
            <a: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/>
            </a:r>
            <a:b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из солёного теста</a:t>
            </a:r>
            <a:b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286124"/>
            <a:ext cx="4381726" cy="41038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     ПРЕЗЕНТАЦИЯ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b="1" kern="10" dirty="0" smtClean="0">
              <a:ln w="9525">
                <a:solidFill>
                  <a:srgbClr val="9900CC"/>
                </a:solidFill>
                <a:round/>
                <a:headEnd/>
                <a:tailEnd/>
              </a:ln>
              <a:solidFill>
                <a:srgbClr val="6699FF"/>
              </a:solidFill>
              <a:latin typeface="Comic Sans MS"/>
            </a:endParaRPr>
          </a:p>
        </p:txBody>
      </p:sp>
      <p:pic>
        <p:nvPicPr>
          <p:cNvPr id="1027" name="Picture 3" descr="F:\Материалы Воспитатель года\Мероприятие с родителями\Фото Соленое тесто\1-salt-doug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2980166" cy="22322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0" name="Picture 6" descr="F:\Материалы Воспитатель года\Мероприятие с родителями\Фото Соленое тесто\12-salt-doug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2952328" cy="22511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J:\Материалы Воспитатель года\Мероприятие с родителями\Фото Соленое тесто\Фото Хананова\DSC_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6794488" cy="47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500042"/>
            <a:ext cx="2915158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Хранение теста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J:\Материалы Воспитатель года\Мероприятие с родителями\Фото Соленое тесто\10-salt-dou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5454389" cy="4484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86116" y="500042"/>
            <a:ext cx="2592121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Инструменты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J:\Материалы Воспитатель года\Мероприятие с родителями\Фото Соленое тесто\Фото Хананова\DSC_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1941" y="2404086"/>
            <a:ext cx="445102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J:\Материалы Воспитатель года\Мероприятие с родителями\Фото Соленое тесто\Фото Хананова\DSC_0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3293425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00232" y="500042"/>
            <a:ext cx="5124865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Дополнительный материал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J:\Материалы Воспитатель года\Мероприятие с родителями\Фото Соленое тесто\Фото Хананова\DSC_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6215106" cy="4677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3108" y="500042"/>
            <a:ext cx="4827604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Лепка простых элементов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J:\Материалы Воспитатель года\Мероприятие с родителями\Фото Соленое тесто\Фото Хананова\DSC_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364261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3108" y="500042"/>
            <a:ext cx="4827604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Лепка простых элементов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J:\Материалы Воспитатель года\Мероприятие с родителями\Фото Соленое тесто\Фото Хананова\DSC_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7358114" cy="2434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J:\Материалы Воспитатель года\Мероприятие с родителями\Фото Соленое тесто\Фото Хананова\DSC_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14752"/>
            <a:ext cx="305051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14546" y="500042"/>
            <a:ext cx="4876079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Использование формочек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J:\Материалы Воспитатель года\Мероприятие с родителями\Фото Соленое тесто\Фото Хананова\DSC_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2207" y="2096629"/>
            <a:ext cx="483624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J:\Материалы Воспитатель года\Мероприятие с родителями\Фото Соленое тесто\Фото Хананова\DSC_0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285992"/>
            <a:ext cx="305430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43042" y="500042"/>
            <a:ext cx="5894179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Создание фактуры поверхности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J:\Материалы Воспитатель года\Мероприятие с родителями\Фото Соленое тесто\Фото Хананова\DSC_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929066"/>
            <a:ext cx="5974322" cy="227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J:\Материалы Воспитатель года\Мероприятие с родителями\Фото Соленое тесто\Фото Хананова\DSC_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2316843" cy="230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3042" y="500042"/>
            <a:ext cx="5894179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Создание фактуры поверхности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500042"/>
            <a:ext cx="2849050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Приемы лепки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7650" name="Picture 2" descr="J:\Материалы Воспитатель года\Мероприятие с родителями\Фото Соленое тесто\Фото Хананова\DSC_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71604" y="3929066"/>
            <a:ext cx="2358327" cy="2265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J:\Материалы Воспитатель года\Мероприятие с родителями\Фото Соленое тесто\Фото Хананова\DSC_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357298"/>
            <a:ext cx="4500594" cy="2338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J:\Материалы Воспитатель года\Мероприятие с родителями\Фото Соленое тесто\Фото Хананова\DSC_0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3224" y="2000240"/>
            <a:ext cx="301573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500042"/>
            <a:ext cx="3884782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Скрепление деталей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8674" name="Picture 2" descr="J:\Материалы Воспитатель года\Мероприятие с родителями\Фото Соленое тесто\Фото Хананова\DSC_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7358114" cy="4825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J:\Материалы Воспитатель года\Мероприятие с родителями\Фото Соленое тесто\lepim-iz-sloenogo-testa-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245" y="1285860"/>
            <a:ext cx="3625479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J:\Материалы Воспитатель года\Мероприятие с родителями\Фото Соленое тесто\lepim-iz-sloenogo-testa-2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3676023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00364" y="500042"/>
            <a:ext cx="3096105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Зачётная работа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Материалы Воспитатель года\Мероприятие с родителями\Фото Соленое тесто\hambur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14818"/>
            <a:ext cx="2000264" cy="1954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F:\Материалы Воспитатель года\Мероприятие с родителями\Фото Соленое тесто\3-salt-dough-266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714356"/>
            <a:ext cx="2036548" cy="2296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J:\Материалы Воспитатель года\Мероприятие с родителями\Фото Соленое тесто\Фото Хананова\DSC_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475660"/>
            <a:ext cx="3500462" cy="2638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4" descr="F:\Материалы Воспитатель года\Мероприятие с родителями\Фото Соленое тесто\6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857232"/>
            <a:ext cx="3357586" cy="281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155" y="-235870"/>
            <a:ext cx="9432032" cy="707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J:\Материалы Воспитатель года\Мероприятие с родителями\Фото Соленое тесто\Фото Хананова\DSC_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642918"/>
            <a:ext cx="3026460" cy="3028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5" descr="J:\Материалы Воспитатель года\Мероприятие с родителями\Фото Соленое тесто\Фото Хананова\DSC_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143380"/>
            <a:ext cx="1857388" cy="195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7" descr="J:\Материалы Воспитатель года\Мероприятие с родителями\Фото Соленое тесто\Фото Хананова\DSC_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642918"/>
            <a:ext cx="187999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4" descr="J:\Материалы Воспитатель года\Мероприятие с родителями\Фото Соленое тесто\Фото Хананова\DSC_0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357563"/>
            <a:ext cx="2786081" cy="2753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:\Материалы Воспитатель года\Мероприятие с родителями\Фото Соленое тесто\6a01348109b26f970c0162fd7fc278970d800wi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714752"/>
            <a:ext cx="2077842" cy="2477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J:\Материалы Воспитатель года\Мероприятие с родителями\Фото Соленое тесто\Фото Хананова\DSC_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714356"/>
            <a:ext cx="2843223" cy="2622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J:\Материалы Воспитатель года\Мероприятие с родителями\Фото Соленое тесто\Фото Хананова\DSC_0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85860"/>
            <a:ext cx="3319923" cy="4587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8"/>
            <a:ext cx="807249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Материал приятный на ощупь, мягкий, нежный.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липнет к рукам при лепке.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Легко смывается и не оставляет следов.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Безопасный с точки зрения экологии и аллергенов.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Безопасный, при попадании в рот.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Можно приготовить в любой момент, не тратя лишних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денег.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Можно сушить на воздухе.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Можно лепить из окрашенного теста, а можно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раскрасить уже готовое изделие.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Если покрыть лаком, может сохраниться на века.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игрушками из соленого теста можно играть, они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не потеряют форму.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0042"/>
            <a:ext cx="7643866" cy="78581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Преимущества солёного теста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6" y="-1114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J:\Материалы Воспитатель года\Мероприятие с родителями\Фото Соленое тесто\Фото Хананова\DSC_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929198"/>
            <a:ext cx="1476216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J:\Материалы Воспитатель года\Мероприятие с родителями\Фото Соленое тесто\Фото Хананова\DSC_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143248"/>
            <a:ext cx="4500594" cy="2979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J:\Материалы Воспитатель года\Мероприятие с родителями\Фото Соленое тесто\Фото Хананова\DSC_0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285860"/>
            <a:ext cx="1437582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J:\Материалы Воспитатель года\Мероприятие с родителями\Фото Соленое тесто\Фото Хананова\DSC_00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357298"/>
            <a:ext cx="1462384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J:\Материалы Воспитатель года\Мероприятие с родителями\Фото Соленое тесто\Фото Хананова\DSC_0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285860"/>
            <a:ext cx="1466737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J:\Материалы Воспитатель года\Мероприятие с родителями\Фото Соленое тесто\Фото Хананова\DSC_01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071810"/>
            <a:ext cx="1452685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Прямая со стрелкой 11"/>
          <p:cNvCxnSpPr/>
          <p:nvPr/>
        </p:nvCxnSpPr>
        <p:spPr>
          <a:xfrm>
            <a:off x="5786446" y="192880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00430" y="192880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001686" y="285670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001686" y="471409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2393935" y="289242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857488" y="500042"/>
            <a:ext cx="3682996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Замешивание теста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J:\Материалы Воспитатель года\Мероприятие с родителями\Фото Соленое тесто\Фото Хананова\DSC_0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3079304" cy="3967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J:\Материалы Воспитатель года\Мероприятие с родителями\Фото Соленое тесто\Фото Хананова\DSC_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85926"/>
            <a:ext cx="3786214" cy="3982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14612" y="500042"/>
            <a:ext cx="3686202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Окрашивание теста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J:\Материалы Воспитатель года\Мероприятие с родителями\Фото Соленое тесто\Фото Хананова\DSC_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412470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14612" y="500042"/>
            <a:ext cx="3686202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Окрашивание теста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073" name="Picture 1" descr="J:\Материалы Воспитатель года\Мероприятие с родителями\Фото Соленое тесто\Фото Хананова\DSC_0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143248"/>
            <a:ext cx="3786214" cy="2969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90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ПОДЕЛКИ из солёного теста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Фантазии из солёного теста</dc:title>
  <dc:creator>дс</dc:creator>
  <cp:lastModifiedBy>Диана</cp:lastModifiedBy>
  <cp:revision>50</cp:revision>
  <dcterms:created xsi:type="dcterms:W3CDTF">2013-12-26T05:56:43Z</dcterms:created>
  <dcterms:modified xsi:type="dcterms:W3CDTF">2017-10-01T06:20:40Z</dcterms:modified>
</cp:coreProperties>
</file>