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66"/>
    <a:srgbClr val="FF0000"/>
    <a:srgbClr val="660033"/>
    <a:srgbClr val="800080"/>
    <a:srgbClr val="0000CC"/>
    <a:srgbClr val="00CC00"/>
    <a:srgbClr val="E787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нчар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5357850" cy="6417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429256" y="1142984"/>
            <a:ext cx="3500462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Гончаров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Александрович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786190"/>
            <a:ext cx="4786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rgbClr val="E78707"/>
                </a:solidFill>
                <a:effectLst/>
              </a:rPr>
              <a:t>1812 – 1891 г.г.</a:t>
            </a:r>
            <a:endParaRPr lang="ru-RU" sz="4000" b="1" cap="none" spc="0" dirty="0">
              <a:ln w="50800"/>
              <a:solidFill>
                <a:srgbClr val="E78707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m_Goncha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7047"/>
            <a:ext cx="8441498" cy="4304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4429132"/>
            <a:ext cx="76908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Первоначальный вид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 Гончаровых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1890 г.</a:t>
            </a:r>
            <a:endParaRPr lang="ru-RU" sz="5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m_Goncharo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6786610" cy="688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te_Goncha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7252142" cy="6270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5657671"/>
            <a:ext cx="61470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Мемориальная доска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доме Гончаровых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дотья матвеев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4117345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трегубов николай николае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701951" cy="558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429264"/>
            <a:ext cx="47557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Гончарова</a:t>
            </a:r>
          </a:p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Авдотья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Матвеевна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0403" y="5500702"/>
            <a:ext cx="44735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Трегубов</a:t>
            </a:r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Николай Николаевич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290"/>
            <a:ext cx="6143668" cy="6467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nument_Goncharo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286776" cy="5723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934670"/>
            <a:ext cx="8726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Памятник И.А.Гончарова</a:t>
            </a:r>
            <a:endParaRPr lang="ru-RU" sz="5400" b="1" cap="none" spc="0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nument_Goncharo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42852"/>
            <a:ext cx="5857916" cy="6106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5934670"/>
            <a:ext cx="7201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660033"/>
                </a:solidFill>
                <a:effectLst/>
              </a:rPr>
              <a:t>Бюст И.А.Гончарова</a:t>
            </a:r>
            <a:endParaRPr lang="ru-RU" sz="5400" b="1" cap="none" spc="0" dirty="0">
              <a:ln w="50800"/>
              <a:solidFill>
                <a:srgbClr val="660033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edka_Goncha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3" y="214290"/>
            <a:ext cx="8860527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5715016"/>
            <a:ext cx="8209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Беседка И.А.Гончарова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4199245_popytka-dokrichats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42918"/>
            <a:ext cx="8728657" cy="5859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1329265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0712"/>
            <a:ext cx="8715437" cy="6536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van_Tapoch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189665"/>
            <a:ext cx="8286809" cy="5953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6150114"/>
            <a:ext cx="8221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accent2"/>
                </a:solidFill>
                <a:effectLst/>
              </a:rPr>
              <a:t>Философский диван Обломова</a:t>
            </a:r>
            <a:endParaRPr lang="ru-RU" sz="4000" b="1" cap="none" spc="0" dirty="0">
              <a:ln w="50800"/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188</TotalTime>
  <Words>35</Words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WaxyDoll</dc:creator>
  <cp:lastModifiedBy>WaxyDoll</cp:lastModifiedBy>
  <cp:revision>30</cp:revision>
  <dcterms:created xsi:type="dcterms:W3CDTF">2016-04-07T12:01:54Z</dcterms:created>
  <dcterms:modified xsi:type="dcterms:W3CDTF">2016-04-07T16:45:30Z</dcterms:modified>
</cp:coreProperties>
</file>