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9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0" r:id="rId14"/>
    <p:sldId id="273" r:id="rId15"/>
    <p:sldId id="274" r:id="rId16"/>
    <p:sldId id="275" r:id="rId17"/>
    <p:sldId id="276" r:id="rId18"/>
    <p:sldId id="277" r:id="rId19"/>
    <p:sldId id="284" r:id="rId20"/>
    <p:sldId id="283" r:id="rId21"/>
    <p:sldId id="306" r:id="rId22"/>
    <p:sldId id="282" r:id="rId23"/>
    <p:sldId id="280" r:id="rId24"/>
    <p:sldId id="279" r:id="rId25"/>
    <p:sldId id="278" r:id="rId26"/>
    <p:sldId id="286" r:id="rId27"/>
    <p:sldId id="305" r:id="rId28"/>
    <p:sldId id="287" r:id="rId29"/>
    <p:sldId id="288" r:id="rId30"/>
    <p:sldId id="289" r:id="rId31"/>
    <p:sldId id="290" r:id="rId32"/>
    <p:sldId id="291" r:id="rId33"/>
    <p:sldId id="292" r:id="rId34"/>
    <p:sldId id="298" r:id="rId35"/>
    <p:sldId id="300" r:id="rId36"/>
    <p:sldId id="301" r:id="rId37"/>
    <p:sldId id="302" r:id="rId38"/>
    <p:sldId id="303" r:id="rId39"/>
    <p:sldId id="304" r:id="rId40"/>
    <p:sldId id="30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6A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8050FF-20AF-4A83-BF03-6AA2D25412B9}" type="doc">
      <dgm:prSet loTypeId="urn:microsoft.com/office/officeart/2005/8/layout/hList7#1" loCatId="list" qsTypeId="urn:microsoft.com/office/officeart/2005/8/quickstyle/simple1" qsCatId="simple" csTypeId="urn:microsoft.com/office/officeart/2005/8/colors/colorful5" csCatId="colorful" phldr="1"/>
      <dgm:spPr/>
    </dgm:pt>
    <dgm:pt modelId="{3DC0E9E3-D483-4BD7-AC26-386B95725C75}">
      <dgm:prSet phldrT="[Текст]"/>
      <dgm:spPr/>
      <dgm:t>
        <a:bodyPr/>
        <a:lstStyle/>
        <a:p>
          <a:endParaRPr lang="ru-RU" b="1" dirty="0" smtClean="0">
            <a:solidFill>
              <a:schemeClr val="tx1"/>
            </a:solidFill>
          </a:endParaRPr>
        </a:p>
        <a:p>
          <a:endParaRPr lang="ru-RU" b="1" dirty="0" smtClean="0">
            <a:solidFill>
              <a:schemeClr val="tx1"/>
            </a:solidFill>
          </a:endParaRPr>
        </a:p>
        <a:p>
          <a:r>
            <a:rPr lang="ru-RU" b="1" dirty="0" smtClean="0">
              <a:solidFill>
                <a:schemeClr val="tx1"/>
              </a:solidFill>
            </a:rPr>
            <a:t>Проектная</a:t>
          </a:r>
        </a:p>
        <a:p>
          <a:r>
            <a:rPr lang="ru-RU" b="1" dirty="0" smtClean="0">
              <a:solidFill>
                <a:schemeClr val="tx1"/>
              </a:solidFill>
            </a:rPr>
            <a:t>деятельность</a:t>
          </a:r>
          <a:endParaRPr lang="ru-RU" b="1" dirty="0">
            <a:solidFill>
              <a:schemeClr val="tx1"/>
            </a:solidFill>
          </a:endParaRPr>
        </a:p>
      </dgm:t>
    </dgm:pt>
    <dgm:pt modelId="{504AB6FB-FC04-4F38-AC02-F51BAC13AB53}" type="parTrans" cxnId="{4A63EC57-7D29-44A6-9D28-B65FF0B45C67}">
      <dgm:prSet/>
      <dgm:spPr/>
      <dgm:t>
        <a:bodyPr/>
        <a:lstStyle/>
        <a:p>
          <a:endParaRPr lang="ru-RU"/>
        </a:p>
      </dgm:t>
    </dgm:pt>
    <dgm:pt modelId="{2C3ADAB2-0EE0-4E9E-A6DA-F6941ED2CAF0}" type="sibTrans" cxnId="{4A63EC57-7D29-44A6-9D28-B65FF0B45C67}">
      <dgm:prSet/>
      <dgm:spPr/>
      <dgm:t>
        <a:bodyPr/>
        <a:lstStyle/>
        <a:p>
          <a:endParaRPr lang="ru-RU"/>
        </a:p>
      </dgm:t>
    </dgm:pt>
    <dgm:pt modelId="{4F6CB0E4-8DC5-48ED-811A-80F7DAFA2CC7}">
      <dgm:prSet phldrT="[Текст]"/>
      <dgm:spPr/>
      <dgm:t>
        <a:bodyPr/>
        <a:lstStyle/>
        <a:p>
          <a:endParaRPr lang="ru-RU" dirty="0" smtClean="0"/>
        </a:p>
        <a:p>
          <a:endParaRPr lang="ru-RU" dirty="0" smtClean="0"/>
        </a:p>
        <a:p>
          <a:r>
            <a:rPr lang="ru-RU" b="1" dirty="0" smtClean="0">
              <a:solidFill>
                <a:schemeClr val="tx1"/>
              </a:solidFill>
            </a:rPr>
            <a:t>Проблемно-диалогическая</a:t>
          </a:r>
        </a:p>
        <a:p>
          <a:r>
            <a:rPr lang="ru-RU" b="1" dirty="0" smtClean="0">
              <a:solidFill>
                <a:schemeClr val="tx1"/>
              </a:solidFill>
            </a:rPr>
            <a:t>технология</a:t>
          </a:r>
          <a:endParaRPr lang="ru-RU" b="1" dirty="0">
            <a:solidFill>
              <a:schemeClr val="tx1"/>
            </a:solidFill>
          </a:endParaRPr>
        </a:p>
      </dgm:t>
    </dgm:pt>
    <dgm:pt modelId="{8857D800-5707-4C66-BFA1-9EF4EDCEFE7E}" type="parTrans" cxnId="{1F4D3904-CCE0-4685-A994-2C44E1845B42}">
      <dgm:prSet/>
      <dgm:spPr/>
      <dgm:t>
        <a:bodyPr/>
        <a:lstStyle/>
        <a:p>
          <a:endParaRPr lang="ru-RU"/>
        </a:p>
      </dgm:t>
    </dgm:pt>
    <dgm:pt modelId="{A740E97E-6649-41BA-9E29-94BEAF418CDF}" type="sibTrans" cxnId="{1F4D3904-CCE0-4685-A994-2C44E1845B42}">
      <dgm:prSet/>
      <dgm:spPr/>
      <dgm:t>
        <a:bodyPr/>
        <a:lstStyle/>
        <a:p>
          <a:endParaRPr lang="ru-RU"/>
        </a:p>
      </dgm:t>
    </dgm:pt>
    <dgm:pt modelId="{D0C1A5CD-DD03-43A6-A641-0095C7931D25}">
      <dgm:prSet phldrT="[Текст]"/>
      <dgm:spPr/>
      <dgm:t>
        <a:bodyPr/>
        <a:lstStyle/>
        <a:p>
          <a:endParaRPr lang="ru-RU" dirty="0" smtClean="0"/>
        </a:p>
        <a:p>
          <a:r>
            <a:rPr lang="ru-RU" b="1" dirty="0" err="1" smtClean="0">
              <a:solidFill>
                <a:schemeClr val="tx1"/>
              </a:solidFill>
            </a:rPr>
            <a:t>триз</a:t>
          </a:r>
          <a:endParaRPr lang="ru-RU" b="1" dirty="0" smtClean="0">
            <a:solidFill>
              <a:schemeClr val="tx1"/>
            </a:solidFill>
          </a:endParaRPr>
        </a:p>
        <a:p>
          <a:r>
            <a:rPr lang="ru-RU" b="1" dirty="0" smtClean="0">
              <a:solidFill>
                <a:schemeClr val="tx1"/>
              </a:solidFill>
            </a:rPr>
            <a:t>системный оператор</a:t>
          </a:r>
          <a:endParaRPr lang="ru-RU" b="1" dirty="0">
            <a:solidFill>
              <a:schemeClr val="tx1"/>
            </a:solidFill>
          </a:endParaRPr>
        </a:p>
      </dgm:t>
    </dgm:pt>
    <dgm:pt modelId="{CBB8C663-EE11-4E1E-BC7C-7F8125169687}" type="parTrans" cxnId="{FBE028A3-5252-4E0E-8736-69C43E0FACE8}">
      <dgm:prSet/>
      <dgm:spPr/>
      <dgm:t>
        <a:bodyPr/>
        <a:lstStyle/>
        <a:p>
          <a:endParaRPr lang="ru-RU"/>
        </a:p>
      </dgm:t>
    </dgm:pt>
    <dgm:pt modelId="{4B368FDC-8C39-4503-83CE-92F37628A836}" type="sibTrans" cxnId="{FBE028A3-5252-4E0E-8736-69C43E0FACE8}">
      <dgm:prSet/>
      <dgm:spPr/>
      <dgm:t>
        <a:bodyPr/>
        <a:lstStyle/>
        <a:p>
          <a:endParaRPr lang="ru-RU"/>
        </a:p>
      </dgm:t>
    </dgm:pt>
    <dgm:pt modelId="{12544B98-48E7-4BE2-BA1A-F595ED62F9ED}" type="pres">
      <dgm:prSet presAssocID="{998050FF-20AF-4A83-BF03-6AA2D25412B9}" presName="Name0" presStyleCnt="0">
        <dgm:presLayoutVars>
          <dgm:dir/>
          <dgm:resizeHandles val="exact"/>
        </dgm:presLayoutVars>
      </dgm:prSet>
      <dgm:spPr/>
    </dgm:pt>
    <dgm:pt modelId="{4C312169-E1B7-469A-B7B3-2F4EA00779E4}" type="pres">
      <dgm:prSet presAssocID="{998050FF-20AF-4A83-BF03-6AA2D25412B9}" presName="fgShape" presStyleLbl="fgShp" presStyleIdx="0" presStyleCnt="1" custScaleY="33838"/>
      <dgm:spPr/>
    </dgm:pt>
    <dgm:pt modelId="{499792A1-06E8-4107-83BF-8364798816BB}" type="pres">
      <dgm:prSet presAssocID="{998050FF-20AF-4A83-BF03-6AA2D25412B9}" presName="linComp" presStyleCnt="0"/>
      <dgm:spPr/>
    </dgm:pt>
    <dgm:pt modelId="{956B8B6A-D07C-48C7-8766-B842D73DB84B}" type="pres">
      <dgm:prSet presAssocID="{3DC0E9E3-D483-4BD7-AC26-386B95725C75}" presName="compNode" presStyleCnt="0"/>
      <dgm:spPr/>
    </dgm:pt>
    <dgm:pt modelId="{428DDE7B-9C0E-47D1-BF34-9558240D70C7}" type="pres">
      <dgm:prSet presAssocID="{3DC0E9E3-D483-4BD7-AC26-386B95725C75}" presName="bkgdShape" presStyleLbl="node1" presStyleIdx="0" presStyleCnt="3" custLinFactNeighborX="-64" custLinFactNeighborY="-1156"/>
      <dgm:spPr/>
      <dgm:t>
        <a:bodyPr/>
        <a:lstStyle/>
        <a:p>
          <a:endParaRPr lang="ru-RU"/>
        </a:p>
      </dgm:t>
    </dgm:pt>
    <dgm:pt modelId="{103F9542-24BB-4699-BCBC-986F80FC478F}" type="pres">
      <dgm:prSet presAssocID="{3DC0E9E3-D483-4BD7-AC26-386B95725C7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30556-6E33-4452-BC97-40A586AFC66B}" type="pres">
      <dgm:prSet presAssocID="{3DC0E9E3-D483-4BD7-AC26-386B95725C75}" presName="invisiNode" presStyleLbl="node1" presStyleIdx="0" presStyleCnt="3"/>
      <dgm:spPr/>
    </dgm:pt>
    <dgm:pt modelId="{F315252B-581D-4F1B-BE8D-3E40B123E5C3}" type="pres">
      <dgm:prSet presAssocID="{3DC0E9E3-D483-4BD7-AC26-386B95725C75}" presName="imagNode" presStyleLbl="fgImgPlace1" presStyleIdx="0" presStyleCnt="3" custScaleX="156276" custScaleY="153124" custLinFactNeighborX="3191" custLinFactNeighborY="1702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D2C04CA-1299-4819-B5AA-471EBF21208D}" type="pres">
      <dgm:prSet presAssocID="{2C3ADAB2-0EE0-4E9E-A6DA-F6941ED2CAF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55CC3D-BD86-43F5-B447-93AB6C78AD17}" type="pres">
      <dgm:prSet presAssocID="{4F6CB0E4-8DC5-48ED-811A-80F7DAFA2CC7}" presName="compNode" presStyleCnt="0"/>
      <dgm:spPr/>
    </dgm:pt>
    <dgm:pt modelId="{4DCD9517-DBFD-47C5-811F-FAF7C9421CE8}" type="pres">
      <dgm:prSet presAssocID="{4F6CB0E4-8DC5-48ED-811A-80F7DAFA2CC7}" presName="bkgdShape" presStyleLbl="node1" presStyleIdx="1" presStyleCnt="3" custLinFactNeighborY="-1423"/>
      <dgm:spPr/>
      <dgm:t>
        <a:bodyPr/>
        <a:lstStyle/>
        <a:p>
          <a:endParaRPr lang="ru-RU"/>
        </a:p>
      </dgm:t>
    </dgm:pt>
    <dgm:pt modelId="{27C40E79-CDAD-45B6-AE5B-A7B76543C6CE}" type="pres">
      <dgm:prSet presAssocID="{4F6CB0E4-8DC5-48ED-811A-80F7DAFA2CC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5BEB5-A75A-4964-91FF-AE8DDB453B36}" type="pres">
      <dgm:prSet presAssocID="{4F6CB0E4-8DC5-48ED-811A-80F7DAFA2CC7}" presName="invisiNode" presStyleLbl="node1" presStyleIdx="1" presStyleCnt="3"/>
      <dgm:spPr/>
    </dgm:pt>
    <dgm:pt modelId="{25B4A96F-76F5-488F-BC59-78784DF0CEB7}" type="pres">
      <dgm:prSet presAssocID="{4F6CB0E4-8DC5-48ED-811A-80F7DAFA2CC7}" presName="imagNode" presStyleLbl="fgImgPlace1" presStyleIdx="1" presStyleCnt="3" custScaleX="153085" custScaleY="153124" custLinFactNeighborX="0" custLinFactNeighborY="149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3F553B1-738F-4289-AD02-BD4D8D6D74D6}" type="pres">
      <dgm:prSet presAssocID="{A740E97E-6649-41BA-9E29-94BEAF418CD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ABA8C30-801C-4AFF-B24A-43CE91DD4D73}" type="pres">
      <dgm:prSet presAssocID="{D0C1A5CD-DD03-43A6-A641-0095C7931D25}" presName="compNode" presStyleCnt="0"/>
      <dgm:spPr/>
    </dgm:pt>
    <dgm:pt modelId="{BE010C61-C09F-44C9-8B2F-CFFDDA358951}" type="pres">
      <dgm:prSet presAssocID="{D0C1A5CD-DD03-43A6-A641-0095C7931D25}" presName="bkgdShape" presStyleLbl="node1" presStyleIdx="2" presStyleCnt="3" custLinFactNeighborX="573" custLinFactNeighborY="-1239"/>
      <dgm:spPr/>
      <dgm:t>
        <a:bodyPr/>
        <a:lstStyle/>
        <a:p>
          <a:endParaRPr lang="ru-RU"/>
        </a:p>
      </dgm:t>
    </dgm:pt>
    <dgm:pt modelId="{47B84588-C129-4D36-86C3-9D0E66C61580}" type="pres">
      <dgm:prSet presAssocID="{D0C1A5CD-DD03-43A6-A641-0095C7931D2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85B1A-58E3-4A8C-89FE-AEB0F34387FD}" type="pres">
      <dgm:prSet presAssocID="{D0C1A5CD-DD03-43A6-A641-0095C7931D25}" presName="invisiNode" presStyleLbl="node1" presStyleIdx="2" presStyleCnt="3"/>
      <dgm:spPr/>
    </dgm:pt>
    <dgm:pt modelId="{1C731A70-C63B-4FD8-9BB6-40D6AC1327D2}" type="pres">
      <dgm:prSet presAssocID="{D0C1A5CD-DD03-43A6-A641-0095C7931D25}" presName="imagNode" presStyleLbl="fgImgPlace1" presStyleIdx="2" presStyleCnt="3" custScaleX="147772" custScaleY="150918" custLinFactNeighborX="1061" custLinFactNeighborY="1488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BE028A3-5252-4E0E-8736-69C43E0FACE8}" srcId="{998050FF-20AF-4A83-BF03-6AA2D25412B9}" destId="{D0C1A5CD-DD03-43A6-A641-0095C7931D25}" srcOrd="2" destOrd="0" parTransId="{CBB8C663-EE11-4E1E-BC7C-7F8125169687}" sibTransId="{4B368FDC-8C39-4503-83CE-92F37628A836}"/>
    <dgm:cxn modelId="{8A97065B-66E0-4B49-8C4D-D04D00BF63D7}" type="presOf" srcId="{998050FF-20AF-4A83-BF03-6AA2D25412B9}" destId="{12544B98-48E7-4BE2-BA1A-F595ED62F9ED}" srcOrd="0" destOrd="0" presId="urn:microsoft.com/office/officeart/2005/8/layout/hList7#1"/>
    <dgm:cxn modelId="{8CCDBB53-73AE-4D52-B826-4A849AFDC677}" type="presOf" srcId="{3DC0E9E3-D483-4BD7-AC26-386B95725C75}" destId="{103F9542-24BB-4699-BCBC-986F80FC478F}" srcOrd="1" destOrd="0" presId="urn:microsoft.com/office/officeart/2005/8/layout/hList7#1"/>
    <dgm:cxn modelId="{4C7D554B-7C39-4724-A020-894A643D30DF}" type="presOf" srcId="{A740E97E-6649-41BA-9E29-94BEAF418CDF}" destId="{F3F553B1-738F-4289-AD02-BD4D8D6D74D6}" srcOrd="0" destOrd="0" presId="urn:microsoft.com/office/officeart/2005/8/layout/hList7#1"/>
    <dgm:cxn modelId="{26FA3E2C-D8ED-4A33-8282-ED161EC0D2BE}" type="presOf" srcId="{4F6CB0E4-8DC5-48ED-811A-80F7DAFA2CC7}" destId="{4DCD9517-DBFD-47C5-811F-FAF7C9421CE8}" srcOrd="0" destOrd="0" presId="urn:microsoft.com/office/officeart/2005/8/layout/hList7#1"/>
    <dgm:cxn modelId="{8B77F2EA-3597-4345-814D-FDD8EEF0F7E0}" type="presOf" srcId="{4F6CB0E4-8DC5-48ED-811A-80F7DAFA2CC7}" destId="{27C40E79-CDAD-45B6-AE5B-A7B76543C6CE}" srcOrd="1" destOrd="0" presId="urn:microsoft.com/office/officeart/2005/8/layout/hList7#1"/>
    <dgm:cxn modelId="{4A63EC57-7D29-44A6-9D28-B65FF0B45C67}" srcId="{998050FF-20AF-4A83-BF03-6AA2D25412B9}" destId="{3DC0E9E3-D483-4BD7-AC26-386B95725C75}" srcOrd="0" destOrd="0" parTransId="{504AB6FB-FC04-4F38-AC02-F51BAC13AB53}" sibTransId="{2C3ADAB2-0EE0-4E9E-A6DA-F6941ED2CAF0}"/>
    <dgm:cxn modelId="{D391B422-F808-468E-A148-F72DF0FE591E}" type="presOf" srcId="{D0C1A5CD-DD03-43A6-A641-0095C7931D25}" destId="{BE010C61-C09F-44C9-8B2F-CFFDDA358951}" srcOrd="0" destOrd="0" presId="urn:microsoft.com/office/officeart/2005/8/layout/hList7#1"/>
    <dgm:cxn modelId="{467F636E-06CE-45AC-9CE3-000DC716E720}" type="presOf" srcId="{D0C1A5CD-DD03-43A6-A641-0095C7931D25}" destId="{47B84588-C129-4D36-86C3-9D0E66C61580}" srcOrd="1" destOrd="0" presId="urn:microsoft.com/office/officeart/2005/8/layout/hList7#1"/>
    <dgm:cxn modelId="{F33149A3-ADCC-42D1-9CF0-FBA3AAD1CA82}" type="presOf" srcId="{2C3ADAB2-0EE0-4E9E-A6DA-F6941ED2CAF0}" destId="{3D2C04CA-1299-4819-B5AA-471EBF21208D}" srcOrd="0" destOrd="0" presId="urn:microsoft.com/office/officeart/2005/8/layout/hList7#1"/>
    <dgm:cxn modelId="{1F4D3904-CCE0-4685-A994-2C44E1845B42}" srcId="{998050FF-20AF-4A83-BF03-6AA2D25412B9}" destId="{4F6CB0E4-8DC5-48ED-811A-80F7DAFA2CC7}" srcOrd="1" destOrd="0" parTransId="{8857D800-5707-4C66-BFA1-9EF4EDCEFE7E}" sibTransId="{A740E97E-6649-41BA-9E29-94BEAF418CDF}"/>
    <dgm:cxn modelId="{B73FDC0C-AFB7-41C3-8F7D-8234005EA07D}" type="presOf" srcId="{3DC0E9E3-D483-4BD7-AC26-386B95725C75}" destId="{428DDE7B-9C0E-47D1-BF34-9558240D70C7}" srcOrd="0" destOrd="0" presId="urn:microsoft.com/office/officeart/2005/8/layout/hList7#1"/>
    <dgm:cxn modelId="{B94231FC-A170-489C-8B1F-28C657391A16}" type="presParOf" srcId="{12544B98-48E7-4BE2-BA1A-F595ED62F9ED}" destId="{4C312169-E1B7-469A-B7B3-2F4EA00779E4}" srcOrd="0" destOrd="0" presId="urn:microsoft.com/office/officeart/2005/8/layout/hList7#1"/>
    <dgm:cxn modelId="{5E929D71-A6FB-4636-8A66-DFA864596222}" type="presParOf" srcId="{12544B98-48E7-4BE2-BA1A-F595ED62F9ED}" destId="{499792A1-06E8-4107-83BF-8364798816BB}" srcOrd="1" destOrd="0" presId="urn:microsoft.com/office/officeart/2005/8/layout/hList7#1"/>
    <dgm:cxn modelId="{0DDF58F1-1C11-441D-AD46-A30CB04C4EEF}" type="presParOf" srcId="{499792A1-06E8-4107-83BF-8364798816BB}" destId="{956B8B6A-D07C-48C7-8766-B842D73DB84B}" srcOrd="0" destOrd="0" presId="urn:microsoft.com/office/officeart/2005/8/layout/hList7#1"/>
    <dgm:cxn modelId="{FA2E7683-C56B-48EE-8ABF-EB6B2E7BE4C8}" type="presParOf" srcId="{956B8B6A-D07C-48C7-8766-B842D73DB84B}" destId="{428DDE7B-9C0E-47D1-BF34-9558240D70C7}" srcOrd="0" destOrd="0" presId="urn:microsoft.com/office/officeart/2005/8/layout/hList7#1"/>
    <dgm:cxn modelId="{F5E00749-589C-407F-BFDF-8255FAF04D0B}" type="presParOf" srcId="{956B8B6A-D07C-48C7-8766-B842D73DB84B}" destId="{103F9542-24BB-4699-BCBC-986F80FC478F}" srcOrd="1" destOrd="0" presId="urn:microsoft.com/office/officeart/2005/8/layout/hList7#1"/>
    <dgm:cxn modelId="{F0203AE9-2449-478A-BA01-6DC0950B9AAD}" type="presParOf" srcId="{956B8B6A-D07C-48C7-8766-B842D73DB84B}" destId="{E8A30556-6E33-4452-BC97-40A586AFC66B}" srcOrd="2" destOrd="0" presId="urn:microsoft.com/office/officeart/2005/8/layout/hList7#1"/>
    <dgm:cxn modelId="{3340FB4D-9DD1-4023-A0E5-713134A57E4F}" type="presParOf" srcId="{956B8B6A-D07C-48C7-8766-B842D73DB84B}" destId="{F315252B-581D-4F1B-BE8D-3E40B123E5C3}" srcOrd="3" destOrd="0" presId="urn:microsoft.com/office/officeart/2005/8/layout/hList7#1"/>
    <dgm:cxn modelId="{629D2B89-E449-4987-9B4A-8555F41DDCA3}" type="presParOf" srcId="{499792A1-06E8-4107-83BF-8364798816BB}" destId="{3D2C04CA-1299-4819-B5AA-471EBF21208D}" srcOrd="1" destOrd="0" presId="urn:microsoft.com/office/officeart/2005/8/layout/hList7#1"/>
    <dgm:cxn modelId="{9BF53485-12AA-46DF-BACE-80773C45EDEB}" type="presParOf" srcId="{499792A1-06E8-4107-83BF-8364798816BB}" destId="{B155CC3D-BD86-43F5-B447-93AB6C78AD17}" srcOrd="2" destOrd="0" presId="urn:microsoft.com/office/officeart/2005/8/layout/hList7#1"/>
    <dgm:cxn modelId="{EA94634A-7C73-4F03-AB79-D747EF93F8A0}" type="presParOf" srcId="{B155CC3D-BD86-43F5-B447-93AB6C78AD17}" destId="{4DCD9517-DBFD-47C5-811F-FAF7C9421CE8}" srcOrd="0" destOrd="0" presId="urn:microsoft.com/office/officeart/2005/8/layout/hList7#1"/>
    <dgm:cxn modelId="{C9538948-9003-45E3-B540-98D40DF4533E}" type="presParOf" srcId="{B155CC3D-BD86-43F5-B447-93AB6C78AD17}" destId="{27C40E79-CDAD-45B6-AE5B-A7B76543C6CE}" srcOrd="1" destOrd="0" presId="urn:microsoft.com/office/officeart/2005/8/layout/hList7#1"/>
    <dgm:cxn modelId="{33A94DC2-F73E-4E23-9EC2-D5B4AC68D0E8}" type="presParOf" srcId="{B155CC3D-BD86-43F5-B447-93AB6C78AD17}" destId="{3BA5BEB5-A75A-4964-91FF-AE8DDB453B36}" srcOrd="2" destOrd="0" presId="urn:microsoft.com/office/officeart/2005/8/layout/hList7#1"/>
    <dgm:cxn modelId="{18811432-1847-4F1A-B2B5-6273BFE33BA0}" type="presParOf" srcId="{B155CC3D-BD86-43F5-B447-93AB6C78AD17}" destId="{25B4A96F-76F5-488F-BC59-78784DF0CEB7}" srcOrd="3" destOrd="0" presId="urn:microsoft.com/office/officeart/2005/8/layout/hList7#1"/>
    <dgm:cxn modelId="{505A4516-C52D-4FD5-A4F6-63D0920F10C1}" type="presParOf" srcId="{499792A1-06E8-4107-83BF-8364798816BB}" destId="{F3F553B1-738F-4289-AD02-BD4D8D6D74D6}" srcOrd="3" destOrd="0" presId="urn:microsoft.com/office/officeart/2005/8/layout/hList7#1"/>
    <dgm:cxn modelId="{F895D79B-244A-4C25-83F2-CB497F0E4593}" type="presParOf" srcId="{499792A1-06E8-4107-83BF-8364798816BB}" destId="{3ABA8C30-801C-4AFF-B24A-43CE91DD4D73}" srcOrd="4" destOrd="0" presId="urn:microsoft.com/office/officeart/2005/8/layout/hList7#1"/>
    <dgm:cxn modelId="{6A8D3426-6A78-49FA-933A-3222825F7B6D}" type="presParOf" srcId="{3ABA8C30-801C-4AFF-B24A-43CE91DD4D73}" destId="{BE010C61-C09F-44C9-8B2F-CFFDDA358951}" srcOrd="0" destOrd="0" presId="urn:microsoft.com/office/officeart/2005/8/layout/hList7#1"/>
    <dgm:cxn modelId="{3F6A4A78-EA4F-4587-AE56-35D6C40C5027}" type="presParOf" srcId="{3ABA8C30-801C-4AFF-B24A-43CE91DD4D73}" destId="{47B84588-C129-4D36-86C3-9D0E66C61580}" srcOrd="1" destOrd="0" presId="urn:microsoft.com/office/officeart/2005/8/layout/hList7#1"/>
    <dgm:cxn modelId="{31D8F9DD-032B-430A-A887-94F56372E1DC}" type="presParOf" srcId="{3ABA8C30-801C-4AFF-B24A-43CE91DD4D73}" destId="{44B85B1A-58E3-4A8C-89FE-AEB0F34387FD}" srcOrd="2" destOrd="0" presId="urn:microsoft.com/office/officeart/2005/8/layout/hList7#1"/>
    <dgm:cxn modelId="{24ED2C76-B880-4379-8433-FEF1BD1E50D7}" type="presParOf" srcId="{3ABA8C30-801C-4AFF-B24A-43CE91DD4D73}" destId="{1C731A70-C63B-4FD8-9BB6-40D6AC1327D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914B5-F0CF-409E-9395-3C68EE0AA30F}" type="doc">
      <dgm:prSet loTypeId="urn:microsoft.com/office/officeart/2005/8/layout/hList7#2" loCatId="list" qsTypeId="urn:microsoft.com/office/officeart/2005/8/quickstyle/simple1" qsCatId="simple" csTypeId="urn:microsoft.com/office/officeart/2005/8/colors/colorful5" csCatId="colorful" phldr="1"/>
      <dgm:spPr/>
    </dgm:pt>
    <dgm:pt modelId="{D2B402A3-4458-4310-8A86-91E57DE3651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400" b="1" dirty="0" smtClean="0"/>
        </a:p>
        <a:p>
          <a:r>
            <a:rPr lang="ru-RU" sz="2400" b="1" dirty="0" smtClean="0"/>
            <a:t>Экспериментирование</a:t>
          </a:r>
          <a:endParaRPr lang="ru-RU" sz="2400" b="1" dirty="0"/>
        </a:p>
      </dgm:t>
    </dgm:pt>
    <dgm:pt modelId="{EC4BEAB4-63CE-45B8-82A9-78A5E426CF2E}" type="parTrans" cxnId="{61F14645-B0B7-4AEF-A26D-92BAA0BE080D}">
      <dgm:prSet/>
      <dgm:spPr/>
      <dgm:t>
        <a:bodyPr/>
        <a:lstStyle/>
        <a:p>
          <a:endParaRPr lang="ru-RU"/>
        </a:p>
      </dgm:t>
    </dgm:pt>
    <dgm:pt modelId="{687CC43B-77AE-418A-B406-6BDB34276D05}" type="sibTrans" cxnId="{61F14645-B0B7-4AEF-A26D-92BAA0BE080D}">
      <dgm:prSet/>
      <dgm:spPr/>
      <dgm:t>
        <a:bodyPr/>
        <a:lstStyle/>
        <a:p>
          <a:endParaRPr lang="ru-RU"/>
        </a:p>
      </dgm:t>
    </dgm:pt>
    <dgm:pt modelId="{99E43DAA-748E-48C6-A750-4964304B1654}">
      <dgm:prSet phldrT="[Текст]" custT="1"/>
      <dgm:spPr/>
      <dgm:t>
        <a:bodyPr/>
        <a:lstStyle/>
        <a:p>
          <a:endParaRPr lang="ru-RU" sz="1700" dirty="0" smtClean="0"/>
        </a:p>
        <a:p>
          <a:endParaRPr lang="ru-RU" sz="1700" dirty="0" smtClean="0"/>
        </a:p>
        <a:p>
          <a:endParaRPr lang="ru-RU" sz="1700" dirty="0" smtClean="0"/>
        </a:p>
        <a:p>
          <a:endParaRPr lang="ru-RU" sz="1700" dirty="0" smtClean="0"/>
        </a:p>
        <a:p>
          <a:endParaRPr lang="ru-RU" sz="1700" dirty="0" smtClean="0"/>
        </a:p>
        <a:p>
          <a:endParaRPr lang="ru-RU" sz="2400" b="1" dirty="0" smtClean="0">
            <a:solidFill>
              <a:schemeClr val="tx1"/>
            </a:solidFill>
          </a:endParaRPr>
        </a:p>
        <a:p>
          <a:r>
            <a:rPr lang="ru-RU" sz="2400" b="1" dirty="0" smtClean="0">
              <a:solidFill>
                <a:schemeClr val="tx1"/>
              </a:solidFill>
            </a:rPr>
            <a:t>Моделирование</a:t>
          </a:r>
          <a:endParaRPr lang="ru-RU" sz="2400" b="1" dirty="0">
            <a:solidFill>
              <a:schemeClr val="tx1"/>
            </a:solidFill>
          </a:endParaRPr>
        </a:p>
      </dgm:t>
    </dgm:pt>
    <dgm:pt modelId="{02C836C7-06EB-4ACB-991B-3533957BA0CE}" type="parTrans" cxnId="{54E0BA76-5BB5-4BE4-883E-7B2EA3911D53}">
      <dgm:prSet/>
      <dgm:spPr/>
      <dgm:t>
        <a:bodyPr/>
        <a:lstStyle/>
        <a:p>
          <a:endParaRPr lang="ru-RU"/>
        </a:p>
      </dgm:t>
    </dgm:pt>
    <dgm:pt modelId="{2F53135E-5F25-4D15-9DFC-D8A509B8A472}" type="sibTrans" cxnId="{54E0BA76-5BB5-4BE4-883E-7B2EA3911D53}">
      <dgm:prSet/>
      <dgm:spPr/>
      <dgm:t>
        <a:bodyPr/>
        <a:lstStyle/>
        <a:p>
          <a:endParaRPr lang="ru-RU"/>
        </a:p>
      </dgm:t>
    </dgm:pt>
    <dgm:pt modelId="{E111D341-1158-4BF8-9B75-0E9B8DE7CF88}" type="pres">
      <dgm:prSet presAssocID="{A81914B5-F0CF-409E-9395-3C68EE0AA30F}" presName="Name0" presStyleCnt="0">
        <dgm:presLayoutVars>
          <dgm:dir/>
          <dgm:resizeHandles val="exact"/>
        </dgm:presLayoutVars>
      </dgm:prSet>
      <dgm:spPr/>
    </dgm:pt>
    <dgm:pt modelId="{831723C3-8750-4636-870A-3426782493A8}" type="pres">
      <dgm:prSet presAssocID="{A81914B5-F0CF-409E-9395-3C68EE0AA30F}" presName="fgShape" presStyleLbl="fgShp" presStyleIdx="0" presStyleCnt="1" custScaleX="80339" custScaleY="41126" custLinFactNeighborX="436" custLinFactNeighborY="34632"/>
      <dgm:spPr/>
    </dgm:pt>
    <dgm:pt modelId="{8CA2AABB-073F-46ED-9E93-027956383E5B}" type="pres">
      <dgm:prSet presAssocID="{A81914B5-F0CF-409E-9395-3C68EE0AA30F}" presName="linComp" presStyleCnt="0"/>
      <dgm:spPr/>
    </dgm:pt>
    <dgm:pt modelId="{0C7FD8CD-796E-4F7B-AC1F-89DF9BFC38C9}" type="pres">
      <dgm:prSet presAssocID="{D2B402A3-4458-4310-8A86-91E57DE36513}" presName="compNode" presStyleCnt="0"/>
      <dgm:spPr/>
    </dgm:pt>
    <dgm:pt modelId="{CC8E0959-D8B1-4F89-AC53-8FBDA376CA87}" type="pres">
      <dgm:prSet presAssocID="{D2B402A3-4458-4310-8A86-91E57DE36513}" presName="bkgdShape" presStyleLbl="node1" presStyleIdx="0" presStyleCnt="2" custLinFactNeighborX="1620" custLinFactNeighborY="-4584"/>
      <dgm:spPr/>
      <dgm:t>
        <a:bodyPr/>
        <a:lstStyle/>
        <a:p>
          <a:endParaRPr lang="ru-RU"/>
        </a:p>
      </dgm:t>
    </dgm:pt>
    <dgm:pt modelId="{9FC58C5D-E2D2-4111-8B05-905E73CB6C6A}" type="pres">
      <dgm:prSet presAssocID="{D2B402A3-4458-4310-8A86-91E57DE36513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EFB5E-7D47-4027-8B2B-0757F9487999}" type="pres">
      <dgm:prSet presAssocID="{D2B402A3-4458-4310-8A86-91E57DE36513}" presName="invisiNode" presStyleLbl="node1" presStyleIdx="0" presStyleCnt="2"/>
      <dgm:spPr/>
    </dgm:pt>
    <dgm:pt modelId="{B8182622-9433-47D0-920C-5AA319C3EE56}" type="pres">
      <dgm:prSet presAssocID="{D2B402A3-4458-4310-8A86-91E57DE36513}" presName="imagNode" presStyleLbl="fgImgPlace1" presStyleIdx="0" presStyleCnt="2" custScaleX="176061" custScaleY="191100" custLinFactNeighborX="8158" custLinFactNeighborY="3143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D1734CA-9DD3-4D96-A017-260DBB33C992}" type="pres">
      <dgm:prSet presAssocID="{687CC43B-77AE-418A-B406-6BDB34276D0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98A508A-C4F6-451C-B653-126BDF5D4582}" type="pres">
      <dgm:prSet presAssocID="{99E43DAA-748E-48C6-A750-4964304B1654}" presName="compNode" presStyleCnt="0"/>
      <dgm:spPr/>
    </dgm:pt>
    <dgm:pt modelId="{3F31E5BD-EB14-4243-89A4-C2DE218C79B4}" type="pres">
      <dgm:prSet presAssocID="{99E43DAA-748E-48C6-A750-4964304B1654}" presName="bkgdShape" presStyleLbl="node1" presStyleIdx="1" presStyleCnt="2" custLinFactNeighborX="-645" custLinFactNeighborY="-5195"/>
      <dgm:spPr/>
      <dgm:t>
        <a:bodyPr/>
        <a:lstStyle/>
        <a:p>
          <a:endParaRPr lang="ru-RU"/>
        </a:p>
      </dgm:t>
    </dgm:pt>
    <dgm:pt modelId="{32CB8330-1090-4B14-A41D-D46C5F27E8E8}" type="pres">
      <dgm:prSet presAssocID="{99E43DAA-748E-48C6-A750-4964304B1654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96506-BE8E-446A-A4DD-0470A729A4BF}" type="pres">
      <dgm:prSet presAssocID="{99E43DAA-748E-48C6-A750-4964304B1654}" presName="invisiNode" presStyleLbl="node1" presStyleIdx="1" presStyleCnt="2"/>
      <dgm:spPr/>
    </dgm:pt>
    <dgm:pt modelId="{59BCC3D0-3407-4857-8B23-E6DBCA3EE670}" type="pres">
      <dgm:prSet presAssocID="{99E43DAA-748E-48C6-A750-4964304B1654}" presName="imagNode" presStyleLbl="fgImgPlace1" presStyleIdx="1" presStyleCnt="2" custScaleX="197853" custScaleY="198437" custLinFactNeighborX="-1047" custLinFactNeighborY="312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BEBD32E-C9AC-4B23-9722-83D682D9D780}" type="presOf" srcId="{D2B402A3-4458-4310-8A86-91E57DE36513}" destId="{CC8E0959-D8B1-4F89-AC53-8FBDA376CA87}" srcOrd="0" destOrd="0" presId="urn:microsoft.com/office/officeart/2005/8/layout/hList7#2"/>
    <dgm:cxn modelId="{54E0BA76-5BB5-4BE4-883E-7B2EA3911D53}" srcId="{A81914B5-F0CF-409E-9395-3C68EE0AA30F}" destId="{99E43DAA-748E-48C6-A750-4964304B1654}" srcOrd="1" destOrd="0" parTransId="{02C836C7-06EB-4ACB-991B-3533957BA0CE}" sibTransId="{2F53135E-5F25-4D15-9DFC-D8A509B8A472}"/>
    <dgm:cxn modelId="{8C5FC319-F237-4B2E-8E0B-78E5DFD24EE6}" type="presOf" srcId="{687CC43B-77AE-418A-B406-6BDB34276D05}" destId="{BD1734CA-9DD3-4D96-A017-260DBB33C992}" srcOrd="0" destOrd="0" presId="urn:microsoft.com/office/officeart/2005/8/layout/hList7#2"/>
    <dgm:cxn modelId="{618E29AF-C788-4045-AD81-FAC0006B13DB}" type="presOf" srcId="{99E43DAA-748E-48C6-A750-4964304B1654}" destId="{3F31E5BD-EB14-4243-89A4-C2DE218C79B4}" srcOrd="0" destOrd="0" presId="urn:microsoft.com/office/officeart/2005/8/layout/hList7#2"/>
    <dgm:cxn modelId="{840A3FFD-E0F4-42DC-B159-7BA1B16E02AA}" type="presOf" srcId="{A81914B5-F0CF-409E-9395-3C68EE0AA30F}" destId="{E111D341-1158-4BF8-9B75-0E9B8DE7CF88}" srcOrd="0" destOrd="0" presId="urn:microsoft.com/office/officeart/2005/8/layout/hList7#2"/>
    <dgm:cxn modelId="{61F14645-B0B7-4AEF-A26D-92BAA0BE080D}" srcId="{A81914B5-F0CF-409E-9395-3C68EE0AA30F}" destId="{D2B402A3-4458-4310-8A86-91E57DE36513}" srcOrd="0" destOrd="0" parTransId="{EC4BEAB4-63CE-45B8-82A9-78A5E426CF2E}" sibTransId="{687CC43B-77AE-418A-B406-6BDB34276D05}"/>
    <dgm:cxn modelId="{889EE762-AEF3-48CC-B938-463CA3598A60}" type="presOf" srcId="{99E43DAA-748E-48C6-A750-4964304B1654}" destId="{32CB8330-1090-4B14-A41D-D46C5F27E8E8}" srcOrd="1" destOrd="0" presId="urn:microsoft.com/office/officeart/2005/8/layout/hList7#2"/>
    <dgm:cxn modelId="{AD170B15-6DBC-4168-8750-35E44C03BBB3}" type="presOf" srcId="{D2B402A3-4458-4310-8A86-91E57DE36513}" destId="{9FC58C5D-E2D2-4111-8B05-905E73CB6C6A}" srcOrd="1" destOrd="0" presId="urn:microsoft.com/office/officeart/2005/8/layout/hList7#2"/>
    <dgm:cxn modelId="{A22DBA99-A183-4A0F-A8AD-1BBFA3414AB0}" type="presParOf" srcId="{E111D341-1158-4BF8-9B75-0E9B8DE7CF88}" destId="{831723C3-8750-4636-870A-3426782493A8}" srcOrd="0" destOrd="0" presId="urn:microsoft.com/office/officeart/2005/8/layout/hList7#2"/>
    <dgm:cxn modelId="{672E515E-D25E-41E2-A054-3E77046E55C0}" type="presParOf" srcId="{E111D341-1158-4BF8-9B75-0E9B8DE7CF88}" destId="{8CA2AABB-073F-46ED-9E93-027956383E5B}" srcOrd="1" destOrd="0" presId="urn:microsoft.com/office/officeart/2005/8/layout/hList7#2"/>
    <dgm:cxn modelId="{32782BC6-BB02-4190-8220-9D8CFD4179EE}" type="presParOf" srcId="{8CA2AABB-073F-46ED-9E93-027956383E5B}" destId="{0C7FD8CD-796E-4F7B-AC1F-89DF9BFC38C9}" srcOrd="0" destOrd="0" presId="urn:microsoft.com/office/officeart/2005/8/layout/hList7#2"/>
    <dgm:cxn modelId="{B67CC64C-DAE3-47B2-9FFF-B2BC3E4FB988}" type="presParOf" srcId="{0C7FD8CD-796E-4F7B-AC1F-89DF9BFC38C9}" destId="{CC8E0959-D8B1-4F89-AC53-8FBDA376CA87}" srcOrd="0" destOrd="0" presId="urn:microsoft.com/office/officeart/2005/8/layout/hList7#2"/>
    <dgm:cxn modelId="{D632D85F-7EEC-44A3-834C-C1DC0C3A1E40}" type="presParOf" srcId="{0C7FD8CD-796E-4F7B-AC1F-89DF9BFC38C9}" destId="{9FC58C5D-E2D2-4111-8B05-905E73CB6C6A}" srcOrd="1" destOrd="0" presId="urn:microsoft.com/office/officeart/2005/8/layout/hList7#2"/>
    <dgm:cxn modelId="{D16C6CF5-32E2-419D-902E-CB04BE1E88B9}" type="presParOf" srcId="{0C7FD8CD-796E-4F7B-AC1F-89DF9BFC38C9}" destId="{FE5EFB5E-7D47-4027-8B2B-0757F9487999}" srcOrd="2" destOrd="0" presId="urn:microsoft.com/office/officeart/2005/8/layout/hList7#2"/>
    <dgm:cxn modelId="{BD613687-E207-4C2B-AEF3-B79EF3C07530}" type="presParOf" srcId="{0C7FD8CD-796E-4F7B-AC1F-89DF9BFC38C9}" destId="{B8182622-9433-47D0-920C-5AA319C3EE56}" srcOrd="3" destOrd="0" presId="urn:microsoft.com/office/officeart/2005/8/layout/hList7#2"/>
    <dgm:cxn modelId="{49FA4311-F618-42D9-B6D0-3DD3F395FFEB}" type="presParOf" srcId="{8CA2AABB-073F-46ED-9E93-027956383E5B}" destId="{BD1734CA-9DD3-4D96-A017-260DBB33C992}" srcOrd="1" destOrd="0" presId="urn:microsoft.com/office/officeart/2005/8/layout/hList7#2"/>
    <dgm:cxn modelId="{699F7B97-71D4-4117-A13F-3C6BCE54B7BE}" type="presParOf" srcId="{8CA2AABB-073F-46ED-9E93-027956383E5B}" destId="{598A508A-C4F6-451C-B653-126BDF5D4582}" srcOrd="2" destOrd="0" presId="urn:microsoft.com/office/officeart/2005/8/layout/hList7#2"/>
    <dgm:cxn modelId="{20073A84-EFD8-4ED3-BCE3-5451DCE71C6A}" type="presParOf" srcId="{598A508A-C4F6-451C-B653-126BDF5D4582}" destId="{3F31E5BD-EB14-4243-89A4-C2DE218C79B4}" srcOrd="0" destOrd="0" presId="urn:microsoft.com/office/officeart/2005/8/layout/hList7#2"/>
    <dgm:cxn modelId="{F21694F9-4FA4-4728-A892-3D5B0D816A6E}" type="presParOf" srcId="{598A508A-C4F6-451C-B653-126BDF5D4582}" destId="{32CB8330-1090-4B14-A41D-D46C5F27E8E8}" srcOrd="1" destOrd="0" presId="urn:microsoft.com/office/officeart/2005/8/layout/hList7#2"/>
    <dgm:cxn modelId="{80C3636B-5650-4B45-A1F3-D78E3114538C}" type="presParOf" srcId="{598A508A-C4F6-451C-B653-126BDF5D4582}" destId="{F0496506-BE8E-446A-A4DD-0470A729A4BF}" srcOrd="2" destOrd="0" presId="urn:microsoft.com/office/officeart/2005/8/layout/hList7#2"/>
    <dgm:cxn modelId="{1E40A626-83E9-43C9-9223-3CA32D5E9FC1}" type="presParOf" srcId="{598A508A-C4F6-451C-B653-126BDF5D4582}" destId="{59BCC3D0-3407-4857-8B23-E6DBCA3EE670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4D5509-773A-4D05-95AD-E05A096F130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94EBEA-E033-4232-95DF-16A197C0D024}">
      <dgm:prSet phldrT="[Текст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Центр  занимательной  математики</a:t>
          </a:r>
          <a:endParaRPr lang="ru-RU" b="1" dirty="0">
            <a:solidFill>
              <a:schemeClr val="tx1"/>
            </a:solidFill>
          </a:endParaRPr>
        </a:p>
      </dgm:t>
    </dgm:pt>
    <dgm:pt modelId="{CE7ECF25-C4C2-4B90-9765-12C7EDD5D51E}" type="parTrans" cxnId="{210B2D84-4350-4A56-A35D-A0569FF2AC9A}">
      <dgm:prSet/>
      <dgm:spPr/>
      <dgm:t>
        <a:bodyPr/>
        <a:lstStyle/>
        <a:p>
          <a:endParaRPr lang="ru-RU"/>
        </a:p>
      </dgm:t>
    </dgm:pt>
    <dgm:pt modelId="{29123E4B-276E-4220-A968-28E4722D5FD7}" type="sibTrans" cxnId="{210B2D84-4350-4A56-A35D-A0569FF2AC9A}">
      <dgm:prSet/>
      <dgm:spPr/>
      <dgm:t>
        <a:bodyPr/>
        <a:lstStyle/>
        <a:p>
          <a:endParaRPr lang="ru-RU"/>
        </a:p>
      </dgm:t>
    </dgm:pt>
    <dgm:pt modelId="{3F4022B1-2E93-4A0B-8920-E5B633664834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Центр природы. </a:t>
          </a:r>
          <a:endParaRPr lang="ru-RU" b="1" dirty="0">
            <a:solidFill>
              <a:schemeClr val="tx1"/>
            </a:solidFill>
          </a:endParaRPr>
        </a:p>
      </dgm:t>
    </dgm:pt>
    <dgm:pt modelId="{1ACA4327-C1DF-4AC1-A193-243B130B61C4}" type="parTrans" cxnId="{839C8324-18C9-4858-A0C6-675ECCD584BF}">
      <dgm:prSet/>
      <dgm:spPr/>
      <dgm:t>
        <a:bodyPr/>
        <a:lstStyle/>
        <a:p>
          <a:endParaRPr lang="ru-RU"/>
        </a:p>
      </dgm:t>
    </dgm:pt>
    <dgm:pt modelId="{95947187-1F65-45F1-9FEB-3D8D8614D541}" type="sibTrans" cxnId="{839C8324-18C9-4858-A0C6-675ECCD584BF}">
      <dgm:prSet/>
      <dgm:spPr/>
      <dgm:t>
        <a:bodyPr/>
        <a:lstStyle/>
        <a:p>
          <a:endParaRPr lang="ru-RU"/>
        </a:p>
      </dgm:t>
    </dgm:pt>
    <dgm:pt modelId="{5C6A74D8-2C79-4B4B-9777-07F5E52B9471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Лаборатория.</a:t>
          </a:r>
          <a:endParaRPr lang="ru-RU" dirty="0"/>
        </a:p>
      </dgm:t>
    </dgm:pt>
    <dgm:pt modelId="{68F5B12E-C726-4E7D-B458-EB53FAC9463A}" type="parTrans" cxnId="{08E645C8-3669-44B3-B9B9-57B1BBBD0468}">
      <dgm:prSet/>
      <dgm:spPr/>
      <dgm:t>
        <a:bodyPr/>
        <a:lstStyle/>
        <a:p>
          <a:endParaRPr lang="ru-RU"/>
        </a:p>
      </dgm:t>
    </dgm:pt>
    <dgm:pt modelId="{76205B8F-D04C-42FC-8CF1-030A388D3DE0}" type="sibTrans" cxnId="{08E645C8-3669-44B3-B9B9-57B1BBBD0468}">
      <dgm:prSet/>
      <dgm:spPr/>
      <dgm:t>
        <a:bodyPr/>
        <a:lstStyle/>
        <a:p>
          <a:endParaRPr lang="ru-RU"/>
        </a:p>
      </dgm:t>
    </dgm:pt>
    <dgm:pt modelId="{981D57E7-ACF7-4474-ABA5-27670989702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Центр «Ознакомление с социальным миром»</a:t>
          </a:r>
          <a:endParaRPr lang="ru-RU" b="1" dirty="0">
            <a:solidFill>
              <a:schemeClr val="tx1"/>
            </a:solidFill>
          </a:endParaRPr>
        </a:p>
      </dgm:t>
    </dgm:pt>
    <dgm:pt modelId="{78C62D85-EFD6-434E-BFA6-58002308A206}" type="parTrans" cxnId="{843ADA0C-5FA0-498A-8BAA-9CCFA633690E}">
      <dgm:prSet/>
      <dgm:spPr/>
      <dgm:t>
        <a:bodyPr/>
        <a:lstStyle/>
        <a:p>
          <a:endParaRPr lang="ru-RU"/>
        </a:p>
      </dgm:t>
    </dgm:pt>
    <dgm:pt modelId="{154C7B52-1995-4DC4-967A-8273B14FDEC4}" type="sibTrans" cxnId="{843ADA0C-5FA0-498A-8BAA-9CCFA633690E}">
      <dgm:prSet/>
      <dgm:spPr/>
      <dgm:t>
        <a:bodyPr/>
        <a:lstStyle/>
        <a:p>
          <a:endParaRPr lang="ru-RU"/>
        </a:p>
      </dgm:t>
    </dgm:pt>
    <dgm:pt modelId="{55A0B22D-9CB9-42E6-AF05-3ED291CBCA5D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Центр «Дидактической игры»</a:t>
          </a:r>
          <a:endParaRPr lang="ru-RU" b="1" dirty="0">
            <a:solidFill>
              <a:schemeClr val="tx1"/>
            </a:solidFill>
          </a:endParaRPr>
        </a:p>
      </dgm:t>
    </dgm:pt>
    <dgm:pt modelId="{4E14F64E-F477-4FD7-8C8A-6FF2A566BD17}" type="parTrans" cxnId="{646EF2F9-106B-4A0F-83BC-193CD9F1C1B7}">
      <dgm:prSet/>
      <dgm:spPr/>
      <dgm:t>
        <a:bodyPr/>
        <a:lstStyle/>
        <a:p>
          <a:endParaRPr lang="ru-RU"/>
        </a:p>
      </dgm:t>
    </dgm:pt>
    <dgm:pt modelId="{BB953CB8-4B8C-4A4F-947B-AA3A4317276D}" type="sibTrans" cxnId="{646EF2F9-106B-4A0F-83BC-193CD9F1C1B7}">
      <dgm:prSet/>
      <dgm:spPr/>
      <dgm:t>
        <a:bodyPr/>
        <a:lstStyle/>
        <a:p>
          <a:endParaRPr lang="ru-RU"/>
        </a:p>
      </dgm:t>
    </dgm:pt>
    <dgm:pt modelId="{8A7DC6E3-E4BC-4776-9EF2-98FFAA8345F6}" type="pres">
      <dgm:prSet presAssocID="{844D5509-773A-4D05-95AD-E05A096F130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47D965-1C03-47CD-A23D-D333849FA666}" type="pres">
      <dgm:prSet presAssocID="{2F94EBEA-E033-4232-95DF-16A197C0D02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168CE-BB84-4267-A7A2-4EE4832E6C63}" type="pres">
      <dgm:prSet presAssocID="{2F94EBEA-E033-4232-95DF-16A197C0D024}" presName="spNode" presStyleCnt="0"/>
      <dgm:spPr/>
    </dgm:pt>
    <dgm:pt modelId="{E49BEB74-22C4-496D-BB43-C608D3C77C61}" type="pres">
      <dgm:prSet presAssocID="{29123E4B-276E-4220-A968-28E4722D5FD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8765734D-3D5E-4758-A9ED-EF319CFDDD97}" type="pres">
      <dgm:prSet presAssocID="{3F4022B1-2E93-4A0B-8920-E5B63366483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1B091-D9EF-43CC-A0B5-23745180A114}" type="pres">
      <dgm:prSet presAssocID="{3F4022B1-2E93-4A0B-8920-E5B633664834}" presName="spNode" presStyleCnt="0"/>
      <dgm:spPr/>
    </dgm:pt>
    <dgm:pt modelId="{41423DA4-5DD3-4D04-A6BF-40462D6974D2}" type="pres">
      <dgm:prSet presAssocID="{95947187-1F65-45F1-9FEB-3D8D8614D54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6A52C2B-5946-4DC1-87B3-C55C46FFF92A}" type="pres">
      <dgm:prSet presAssocID="{5C6A74D8-2C79-4B4B-9777-07F5E52B947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4C469-CEA1-4B00-9BB4-508EBB6E4BDE}" type="pres">
      <dgm:prSet presAssocID="{5C6A74D8-2C79-4B4B-9777-07F5E52B9471}" presName="spNode" presStyleCnt="0"/>
      <dgm:spPr/>
    </dgm:pt>
    <dgm:pt modelId="{B315EB96-EB0F-4285-9485-AB2E1C60CE83}" type="pres">
      <dgm:prSet presAssocID="{76205B8F-D04C-42FC-8CF1-030A388D3DE0}" presName="sibTrans" presStyleLbl="sibTrans1D1" presStyleIdx="2" presStyleCnt="5"/>
      <dgm:spPr/>
      <dgm:t>
        <a:bodyPr/>
        <a:lstStyle/>
        <a:p>
          <a:endParaRPr lang="ru-RU"/>
        </a:p>
      </dgm:t>
    </dgm:pt>
    <dgm:pt modelId="{5E20E400-31CB-49A1-86B4-C5F4FC92539B}" type="pres">
      <dgm:prSet presAssocID="{981D57E7-ACF7-4474-ABA5-27670989702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B35CC-210B-490C-BF12-ED21160EC290}" type="pres">
      <dgm:prSet presAssocID="{981D57E7-ACF7-4474-ABA5-27670989702C}" presName="spNode" presStyleCnt="0"/>
      <dgm:spPr/>
    </dgm:pt>
    <dgm:pt modelId="{6CEC1D89-441C-40A7-A1B5-F5A6505170F2}" type="pres">
      <dgm:prSet presAssocID="{154C7B52-1995-4DC4-967A-8273B14FDEC4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BDD3A4E-9551-40F7-BD75-6BB6FA8C7B49}" type="pres">
      <dgm:prSet presAssocID="{55A0B22D-9CB9-42E6-AF05-3ED291CBCA5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C36B1-6828-41E3-8173-157786225941}" type="pres">
      <dgm:prSet presAssocID="{55A0B22D-9CB9-42E6-AF05-3ED291CBCA5D}" presName="spNode" presStyleCnt="0"/>
      <dgm:spPr/>
    </dgm:pt>
    <dgm:pt modelId="{29FB13DC-CCF9-431E-AAAE-4436BC23BBA8}" type="pres">
      <dgm:prSet presAssocID="{BB953CB8-4B8C-4A4F-947B-AA3A4317276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A36B807-4412-44FC-B579-0D221D611AA2}" type="presOf" srcId="{154C7B52-1995-4DC4-967A-8273B14FDEC4}" destId="{6CEC1D89-441C-40A7-A1B5-F5A6505170F2}" srcOrd="0" destOrd="0" presId="urn:microsoft.com/office/officeart/2005/8/layout/cycle6"/>
    <dgm:cxn modelId="{437499FD-087E-4D7C-AFC8-28DFDA47D7F6}" type="presOf" srcId="{55A0B22D-9CB9-42E6-AF05-3ED291CBCA5D}" destId="{1BDD3A4E-9551-40F7-BD75-6BB6FA8C7B49}" srcOrd="0" destOrd="0" presId="urn:microsoft.com/office/officeart/2005/8/layout/cycle6"/>
    <dgm:cxn modelId="{0E6BC01F-8827-4B22-9452-714ACAAD0E00}" type="presOf" srcId="{5C6A74D8-2C79-4B4B-9777-07F5E52B9471}" destId="{16A52C2B-5946-4DC1-87B3-C55C46FFF92A}" srcOrd="0" destOrd="0" presId="urn:microsoft.com/office/officeart/2005/8/layout/cycle6"/>
    <dgm:cxn modelId="{646EF2F9-106B-4A0F-83BC-193CD9F1C1B7}" srcId="{844D5509-773A-4D05-95AD-E05A096F1302}" destId="{55A0B22D-9CB9-42E6-AF05-3ED291CBCA5D}" srcOrd="4" destOrd="0" parTransId="{4E14F64E-F477-4FD7-8C8A-6FF2A566BD17}" sibTransId="{BB953CB8-4B8C-4A4F-947B-AA3A4317276D}"/>
    <dgm:cxn modelId="{748FD40E-B4CC-46DA-A0CB-6A1B5245C31D}" type="presOf" srcId="{29123E4B-276E-4220-A968-28E4722D5FD7}" destId="{E49BEB74-22C4-496D-BB43-C608D3C77C61}" srcOrd="0" destOrd="0" presId="urn:microsoft.com/office/officeart/2005/8/layout/cycle6"/>
    <dgm:cxn modelId="{A5409758-BF2E-43EA-9C6B-C8A2A57C55D0}" type="presOf" srcId="{3F4022B1-2E93-4A0B-8920-E5B633664834}" destId="{8765734D-3D5E-4758-A9ED-EF319CFDDD97}" srcOrd="0" destOrd="0" presId="urn:microsoft.com/office/officeart/2005/8/layout/cycle6"/>
    <dgm:cxn modelId="{613C7C17-E66A-4821-BB3C-6A7FCE1EA7A7}" type="presOf" srcId="{981D57E7-ACF7-4474-ABA5-27670989702C}" destId="{5E20E400-31CB-49A1-86B4-C5F4FC92539B}" srcOrd="0" destOrd="0" presId="urn:microsoft.com/office/officeart/2005/8/layout/cycle6"/>
    <dgm:cxn modelId="{D1780A6C-9B0F-4B7A-8CC1-6A280F199357}" type="presOf" srcId="{76205B8F-D04C-42FC-8CF1-030A388D3DE0}" destId="{B315EB96-EB0F-4285-9485-AB2E1C60CE83}" srcOrd="0" destOrd="0" presId="urn:microsoft.com/office/officeart/2005/8/layout/cycle6"/>
    <dgm:cxn modelId="{08E645C8-3669-44B3-B9B9-57B1BBBD0468}" srcId="{844D5509-773A-4D05-95AD-E05A096F1302}" destId="{5C6A74D8-2C79-4B4B-9777-07F5E52B9471}" srcOrd="2" destOrd="0" parTransId="{68F5B12E-C726-4E7D-B458-EB53FAC9463A}" sibTransId="{76205B8F-D04C-42FC-8CF1-030A388D3DE0}"/>
    <dgm:cxn modelId="{8202BC07-E369-4D6A-8BAE-46975C292FDD}" type="presOf" srcId="{95947187-1F65-45F1-9FEB-3D8D8614D541}" destId="{41423DA4-5DD3-4D04-A6BF-40462D6974D2}" srcOrd="0" destOrd="0" presId="urn:microsoft.com/office/officeart/2005/8/layout/cycle6"/>
    <dgm:cxn modelId="{91D3A5A3-C453-4EB8-BB7B-C6AA3C2B365A}" type="presOf" srcId="{2F94EBEA-E033-4232-95DF-16A197C0D024}" destId="{9C47D965-1C03-47CD-A23D-D333849FA666}" srcOrd="0" destOrd="0" presId="urn:microsoft.com/office/officeart/2005/8/layout/cycle6"/>
    <dgm:cxn modelId="{56370379-EE7D-4A33-AD3A-E8151BF1ED83}" type="presOf" srcId="{BB953CB8-4B8C-4A4F-947B-AA3A4317276D}" destId="{29FB13DC-CCF9-431E-AAAE-4436BC23BBA8}" srcOrd="0" destOrd="0" presId="urn:microsoft.com/office/officeart/2005/8/layout/cycle6"/>
    <dgm:cxn modelId="{2ADCAEB9-3276-4753-853C-54947F7A93CA}" type="presOf" srcId="{844D5509-773A-4D05-95AD-E05A096F1302}" destId="{8A7DC6E3-E4BC-4776-9EF2-98FFAA8345F6}" srcOrd="0" destOrd="0" presId="urn:microsoft.com/office/officeart/2005/8/layout/cycle6"/>
    <dgm:cxn modelId="{210B2D84-4350-4A56-A35D-A0569FF2AC9A}" srcId="{844D5509-773A-4D05-95AD-E05A096F1302}" destId="{2F94EBEA-E033-4232-95DF-16A197C0D024}" srcOrd="0" destOrd="0" parTransId="{CE7ECF25-C4C2-4B90-9765-12C7EDD5D51E}" sibTransId="{29123E4B-276E-4220-A968-28E4722D5FD7}"/>
    <dgm:cxn modelId="{839C8324-18C9-4858-A0C6-675ECCD584BF}" srcId="{844D5509-773A-4D05-95AD-E05A096F1302}" destId="{3F4022B1-2E93-4A0B-8920-E5B633664834}" srcOrd="1" destOrd="0" parTransId="{1ACA4327-C1DF-4AC1-A193-243B130B61C4}" sibTransId="{95947187-1F65-45F1-9FEB-3D8D8614D541}"/>
    <dgm:cxn modelId="{843ADA0C-5FA0-498A-8BAA-9CCFA633690E}" srcId="{844D5509-773A-4D05-95AD-E05A096F1302}" destId="{981D57E7-ACF7-4474-ABA5-27670989702C}" srcOrd="3" destOrd="0" parTransId="{78C62D85-EFD6-434E-BFA6-58002308A206}" sibTransId="{154C7B52-1995-4DC4-967A-8273B14FDEC4}"/>
    <dgm:cxn modelId="{E2D80C55-B36F-4DFA-B6A6-959A0ABCAD3D}" type="presParOf" srcId="{8A7DC6E3-E4BC-4776-9EF2-98FFAA8345F6}" destId="{9C47D965-1C03-47CD-A23D-D333849FA666}" srcOrd="0" destOrd="0" presId="urn:microsoft.com/office/officeart/2005/8/layout/cycle6"/>
    <dgm:cxn modelId="{61BA8027-A809-4CB7-9608-2AFFCD9E4526}" type="presParOf" srcId="{8A7DC6E3-E4BC-4776-9EF2-98FFAA8345F6}" destId="{61D168CE-BB84-4267-A7A2-4EE4832E6C63}" srcOrd="1" destOrd="0" presId="urn:microsoft.com/office/officeart/2005/8/layout/cycle6"/>
    <dgm:cxn modelId="{B734C179-1716-4088-B886-2A8911404662}" type="presParOf" srcId="{8A7DC6E3-E4BC-4776-9EF2-98FFAA8345F6}" destId="{E49BEB74-22C4-496D-BB43-C608D3C77C61}" srcOrd="2" destOrd="0" presId="urn:microsoft.com/office/officeart/2005/8/layout/cycle6"/>
    <dgm:cxn modelId="{F4F20FC5-31C6-495F-AADF-82773F97909A}" type="presParOf" srcId="{8A7DC6E3-E4BC-4776-9EF2-98FFAA8345F6}" destId="{8765734D-3D5E-4758-A9ED-EF319CFDDD97}" srcOrd="3" destOrd="0" presId="urn:microsoft.com/office/officeart/2005/8/layout/cycle6"/>
    <dgm:cxn modelId="{A7305876-CD24-428B-843F-CEA951F43554}" type="presParOf" srcId="{8A7DC6E3-E4BC-4776-9EF2-98FFAA8345F6}" destId="{3631B091-D9EF-43CC-A0B5-23745180A114}" srcOrd="4" destOrd="0" presId="urn:microsoft.com/office/officeart/2005/8/layout/cycle6"/>
    <dgm:cxn modelId="{C36C09A4-390B-4AC2-BC01-76513F88A880}" type="presParOf" srcId="{8A7DC6E3-E4BC-4776-9EF2-98FFAA8345F6}" destId="{41423DA4-5DD3-4D04-A6BF-40462D6974D2}" srcOrd="5" destOrd="0" presId="urn:microsoft.com/office/officeart/2005/8/layout/cycle6"/>
    <dgm:cxn modelId="{71C46A59-D14E-49FA-9178-4734CF7498A6}" type="presParOf" srcId="{8A7DC6E3-E4BC-4776-9EF2-98FFAA8345F6}" destId="{16A52C2B-5946-4DC1-87B3-C55C46FFF92A}" srcOrd="6" destOrd="0" presId="urn:microsoft.com/office/officeart/2005/8/layout/cycle6"/>
    <dgm:cxn modelId="{6FA8CAFC-6E1B-45BB-81BD-82AF01DC16C9}" type="presParOf" srcId="{8A7DC6E3-E4BC-4776-9EF2-98FFAA8345F6}" destId="{CC94C469-CEA1-4B00-9BB4-508EBB6E4BDE}" srcOrd="7" destOrd="0" presId="urn:microsoft.com/office/officeart/2005/8/layout/cycle6"/>
    <dgm:cxn modelId="{522A5548-B378-4846-9A96-B801F86E0B1E}" type="presParOf" srcId="{8A7DC6E3-E4BC-4776-9EF2-98FFAA8345F6}" destId="{B315EB96-EB0F-4285-9485-AB2E1C60CE83}" srcOrd="8" destOrd="0" presId="urn:microsoft.com/office/officeart/2005/8/layout/cycle6"/>
    <dgm:cxn modelId="{5040A93C-1D8D-4925-B820-EDE5C89919DA}" type="presParOf" srcId="{8A7DC6E3-E4BC-4776-9EF2-98FFAA8345F6}" destId="{5E20E400-31CB-49A1-86B4-C5F4FC92539B}" srcOrd="9" destOrd="0" presId="urn:microsoft.com/office/officeart/2005/8/layout/cycle6"/>
    <dgm:cxn modelId="{FDDB6E6F-DF78-4D50-BA95-22E3FC38DC50}" type="presParOf" srcId="{8A7DC6E3-E4BC-4776-9EF2-98FFAA8345F6}" destId="{92DB35CC-210B-490C-BF12-ED21160EC290}" srcOrd="10" destOrd="0" presId="urn:microsoft.com/office/officeart/2005/8/layout/cycle6"/>
    <dgm:cxn modelId="{5E976208-21FA-44FA-859C-B3E495C49826}" type="presParOf" srcId="{8A7DC6E3-E4BC-4776-9EF2-98FFAA8345F6}" destId="{6CEC1D89-441C-40A7-A1B5-F5A6505170F2}" srcOrd="11" destOrd="0" presId="urn:microsoft.com/office/officeart/2005/8/layout/cycle6"/>
    <dgm:cxn modelId="{77AF1386-1700-4255-9A1F-A513A0EDA649}" type="presParOf" srcId="{8A7DC6E3-E4BC-4776-9EF2-98FFAA8345F6}" destId="{1BDD3A4E-9551-40F7-BD75-6BB6FA8C7B49}" srcOrd="12" destOrd="0" presId="urn:microsoft.com/office/officeart/2005/8/layout/cycle6"/>
    <dgm:cxn modelId="{98B5F80B-4D46-49CA-9664-2A00D8D43F48}" type="presParOf" srcId="{8A7DC6E3-E4BC-4776-9EF2-98FFAA8345F6}" destId="{913C36B1-6828-41E3-8173-157786225941}" srcOrd="13" destOrd="0" presId="urn:microsoft.com/office/officeart/2005/8/layout/cycle6"/>
    <dgm:cxn modelId="{0C4F477E-3C3D-4D01-9CC2-D04F4F78DF8A}" type="presParOf" srcId="{8A7DC6E3-E4BC-4776-9EF2-98FFAA8345F6}" destId="{29FB13DC-CCF9-431E-AAAE-4436BC23BBA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DDE7B-9C0E-47D1-BF34-9558240D70C7}">
      <dsp:nvSpPr>
        <dsp:cNvPr id="0" name=""/>
        <dsp:cNvSpPr/>
      </dsp:nvSpPr>
      <dsp:spPr>
        <a:xfrm>
          <a:off x="7" y="13363"/>
          <a:ext cx="2822657" cy="50131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b="1" kern="1200" dirty="0" smtClean="0">
            <a:solidFill>
              <a:schemeClr val="tx1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b="1" kern="1200" dirty="0" smtClean="0">
            <a:solidFill>
              <a:schemeClr val="tx1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Проектная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деятельность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7" y="2018634"/>
        <a:ext cx="2822657" cy="2005270"/>
      </dsp:txXfrm>
    </dsp:sp>
    <dsp:sp modelId="{F315252B-581D-4F1B-BE8D-3E40B123E5C3}">
      <dsp:nvSpPr>
        <dsp:cNvPr id="0" name=""/>
        <dsp:cNvSpPr/>
      </dsp:nvSpPr>
      <dsp:spPr>
        <a:xfrm>
          <a:off x="161987" y="212963"/>
          <a:ext cx="2608852" cy="25562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D9517-DBFD-47C5-811F-FAF7C9421CE8}">
      <dsp:nvSpPr>
        <dsp:cNvPr id="0" name=""/>
        <dsp:cNvSpPr/>
      </dsp:nvSpPr>
      <dsp:spPr>
        <a:xfrm>
          <a:off x="2909151" y="0"/>
          <a:ext cx="2822657" cy="5013176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Проблемно-диалогическая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технология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2909151" y="2005270"/>
        <a:ext cx="2822657" cy="2005270"/>
      </dsp:txXfrm>
    </dsp:sp>
    <dsp:sp modelId="{25B4A96F-76F5-488F-BC59-78784DF0CEB7}">
      <dsp:nvSpPr>
        <dsp:cNvPr id="0" name=""/>
        <dsp:cNvSpPr/>
      </dsp:nvSpPr>
      <dsp:spPr>
        <a:xfrm>
          <a:off x="3042688" y="177472"/>
          <a:ext cx="2555582" cy="25562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10C61-C09F-44C9-8B2F-CFFDDA358951}">
      <dsp:nvSpPr>
        <dsp:cNvPr id="0" name=""/>
        <dsp:cNvSpPr/>
      </dsp:nvSpPr>
      <dsp:spPr>
        <a:xfrm>
          <a:off x="5818302" y="0"/>
          <a:ext cx="2822657" cy="5013176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>
              <a:solidFill>
                <a:schemeClr val="tx1"/>
              </a:solidFill>
            </a:rPr>
            <a:t>триз</a:t>
          </a:r>
          <a:endParaRPr lang="ru-RU" sz="1900" b="1" kern="1200" dirty="0" smtClean="0">
            <a:solidFill>
              <a:schemeClr val="tx1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системный оператор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5818302" y="2005270"/>
        <a:ext cx="2822657" cy="2005270"/>
      </dsp:txXfrm>
    </dsp:sp>
    <dsp:sp modelId="{1C731A70-C63B-4FD8-9BB6-40D6AC1327D2}">
      <dsp:nvSpPr>
        <dsp:cNvPr id="0" name=""/>
        <dsp:cNvSpPr/>
      </dsp:nvSpPr>
      <dsp:spPr>
        <a:xfrm>
          <a:off x="6012085" y="186345"/>
          <a:ext cx="2466887" cy="25194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12169-E1B7-469A-B7B3-2F4EA00779E4}">
      <dsp:nvSpPr>
        <dsp:cNvPr id="0" name=""/>
        <dsp:cNvSpPr/>
      </dsp:nvSpPr>
      <dsp:spPr>
        <a:xfrm>
          <a:off x="345638" y="4259302"/>
          <a:ext cx="7949683" cy="254453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E0959-D8B1-4F89-AC53-8FBDA376CA87}">
      <dsp:nvSpPr>
        <dsp:cNvPr id="0" name=""/>
        <dsp:cNvSpPr/>
      </dsp:nvSpPr>
      <dsp:spPr>
        <a:xfrm>
          <a:off x="76119" y="4"/>
          <a:ext cx="4213412" cy="55446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Экспериментирование</a:t>
          </a:r>
          <a:endParaRPr lang="ru-RU" sz="2400" b="1" kern="1200" dirty="0"/>
        </a:p>
      </dsp:txBody>
      <dsp:txXfrm>
        <a:off x="76119" y="2217850"/>
        <a:ext cx="4213412" cy="2217846"/>
      </dsp:txXfrm>
    </dsp:sp>
    <dsp:sp modelId="{B8182622-9433-47D0-920C-5AA319C3EE56}">
      <dsp:nvSpPr>
        <dsp:cNvPr id="0" name=""/>
        <dsp:cNvSpPr/>
      </dsp:nvSpPr>
      <dsp:spPr>
        <a:xfrm>
          <a:off x="639837" y="326177"/>
          <a:ext cx="3250714" cy="35283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1E5BD-EB14-4243-89A4-C2DE218C79B4}">
      <dsp:nvSpPr>
        <dsp:cNvPr id="0" name=""/>
        <dsp:cNvSpPr/>
      </dsp:nvSpPr>
      <dsp:spPr>
        <a:xfrm>
          <a:off x="4320500" y="0"/>
          <a:ext cx="4213412" cy="5544616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Моделирование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320500" y="2217846"/>
        <a:ext cx="4213412" cy="2217846"/>
      </dsp:txXfrm>
    </dsp:sp>
    <dsp:sp modelId="{59BCC3D0-3407-4857-8B23-E6DBCA3EE670}">
      <dsp:nvSpPr>
        <dsp:cNvPr id="0" name=""/>
        <dsp:cNvSpPr/>
      </dsp:nvSpPr>
      <dsp:spPr>
        <a:xfrm>
          <a:off x="4608515" y="288027"/>
          <a:ext cx="3653072" cy="366385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723C3-8750-4636-870A-3426782493A8}">
      <dsp:nvSpPr>
        <dsp:cNvPr id="0" name=""/>
        <dsp:cNvSpPr/>
      </dsp:nvSpPr>
      <dsp:spPr>
        <a:xfrm>
          <a:off x="1152111" y="4968549"/>
          <a:ext cx="6333473" cy="342041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7D965-1C03-47CD-A23D-D333849FA666}">
      <dsp:nvSpPr>
        <dsp:cNvPr id="0" name=""/>
        <dsp:cNvSpPr/>
      </dsp:nvSpPr>
      <dsp:spPr>
        <a:xfrm>
          <a:off x="3445743" y="3782"/>
          <a:ext cx="2252513" cy="1464133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Центр  занимательной  математики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517216" y="75255"/>
        <a:ext cx="2109567" cy="1321187"/>
      </dsp:txXfrm>
    </dsp:sp>
    <dsp:sp modelId="{E49BEB74-22C4-496D-BB43-C608D3C77C61}">
      <dsp:nvSpPr>
        <dsp:cNvPr id="0" name=""/>
        <dsp:cNvSpPr/>
      </dsp:nvSpPr>
      <dsp:spPr>
        <a:xfrm>
          <a:off x="1647966" y="73584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4065749" y="232109"/>
              </a:moveTo>
              <a:arcTo wR="2924033" hR="2924033" stAng="17578985" swAng="19605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5734D-3D5E-4758-A9ED-EF319CFDDD97}">
      <dsp:nvSpPr>
        <dsp:cNvPr id="0" name=""/>
        <dsp:cNvSpPr/>
      </dsp:nvSpPr>
      <dsp:spPr>
        <a:xfrm>
          <a:off x="6226664" y="2024239"/>
          <a:ext cx="2252513" cy="1464133"/>
        </a:xfrm>
        <a:prstGeom prst="round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Центр природы.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298137" y="2095712"/>
        <a:ext cx="2109567" cy="1321187"/>
      </dsp:txXfrm>
    </dsp:sp>
    <dsp:sp modelId="{41423DA4-5DD3-4D04-A6BF-40462D6974D2}">
      <dsp:nvSpPr>
        <dsp:cNvPr id="0" name=""/>
        <dsp:cNvSpPr/>
      </dsp:nvSpPr>
      <dsp:spPr>
        <a:xfrm>
          <a:off x="1647966" y="73584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5844070" y="2771209"/>
              </a:moveTo>
              <a:arcTo wR="2924033" hR="2924033" stAng="21420245" swAng="21955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52C2B-5946-4DC1-87B3-C55C46FFF92A}">
      <dsp:nvSpPr>
        <dsp:cNvPr id="0" name=""/>
        <dsp:cNvSpPr/>
      </dsp:nvSpPr>
      <dsp:spPr>
        <a:xfrm>
          <a:off x="5164447" y="5293408"/>
          <a:ext cx="2252513" cy="1464133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Лаборатория.</a:t>
          </a:r>
          <a:endParaRPr lang="ru-RU" sz="2000" kern="1200" dirty="0"/>
        </a:p>
      </dsp:txBody>
      <dsp:txXfrm>
        <a:off x="5235920" y="5364881"/>
        <a:ext cx="2109567" cy="1321187"/>
      </dsp:txXfrm>
    </dsp:sp>
    <dsp:sp modelId="{B315EB96-EB0F-4285-9485-AB2E1C60CE83}">
      <dsp:nvSpPr>
        <dsp:cNvPr id="0" name=""/>
        <dsp:cNvSpPr/>
      </dsp:nvSpPr>
      <dsp:spPr>
        <a:xfrm>
          <a:off x="1647966" y="73584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3504872" y="5789796"/>
              </a:moveTo>
              <a:arcTo wR="2924033" hR="2924033" stAng="4712543" swAng="13749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0E400-31CB-49A1-86B4-C5F4FC92539B}">
      <dsp:nvSpPr>
        <dsp:cNvPr id="0" name=""/>
        <dsp:cNvSpPr/>
      </dsp:nvSpPr>
      <dsp:spPr>
        <a:xfrm>
          <a:off x="1727039" y="5293408"/>
          <a:ext cx="2252513" cy="14641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Центр «Ознакомление с социальным миром»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98512" y="5364881"/>
        <a:ext cx="2109567" cy="1321187"/>
      </dsp:txXfrm>
    </dsp:sp>
    <dsp:sp modelId="{6CEC1D89-441C-40A7-A1B5-F5A6505170F2}">
      <dsp:nvSpPr>
        <dsp:cNvPr id="0" name=""/>
        <dsp:cNvSpPr/>
      </dsp:nvSpPr>
      <dsp:spPr>
        <a:xfrm>
          <a:off x="1647966" y="73584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488434" y="4542005"/>
              </a:moveTo>
              <a:arcTo wR="2924033" hR="2924033" stAng="8784231" swAng="21955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D3A4E-9551-40F7-BD75-6BB6FA8C7B49}">
      <dsp:nvSpPr>
        <dsp:cNvPr id="0" name=""/>
        <dsp:cNvSpPr/>
      </dsp:nvSpPr>
      <dsp:spPr>
        <a:xfrm>
          <a:off x="664821" y="2024239"/>
          <a:ext cx="2252513" cy="1464133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Центр «Дидактической игры»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736294" y="2095712"/>
        <a:ext cx="2109567" cy="1321187"/>
      </dsp:txXfrm>
    </dsp:sp>
    <dsp:sp modelId="{29FB13DC-CCF9-431E-AAAE-4436BC23BBA8}">
      <dsp:nvSpPr>
        <dsp:cNvPr id="0" name=""/>
        <dsp:cNvSpPr/>
      </dsp:nvSpPr>
      <dsp:spPr>
        <a:xfrm>
          <a:off x="1647966" y="73584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509688" y="1274514"/>
              </a:moveTo>
              <a:arcTo wR="2924033" hR="2924033" stAng="12860491" swAng="19605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AA33-158E-4F70-97BD-3F3934043503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13DC-1CBE-406A-88E8-CE252BF6B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microsoft.com/office/2007/relationships/hdphoto" Target="../media/hdphoto2.wdp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93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9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93.pn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89040"/>
            <a:ext cx="2088232" cy="28083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260649"/>
            <a:ext cx="856895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познавательному развитию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 в новых условиях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 ФГОС»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G:\среда фото\IMG_1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3312368" cy="2210906"/>
          </a:xfrm>
          <a:prstGeom prst="rect">
            <a:avLst/>
          </a:prstGeom>
          <a:noFill/>
        </p:spPr>
      </p:pic>
      <p:pic>
        <p:nvPicPr>
          <p:cNvPr id="1028" name="Picture 4" descr="G:\среда фото\IMG_1208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93096"/>
            <a:ext cx="3348371" cy="22322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436096" y="4293096"/>
            <a:ext cx="3384376" cy="22322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068960"/>
            <a:ext cx="3312368" cy="2232248"/>
          </a:xfrm>
          <a:prstGeom prst="rect">
            <a:avLst/>
          </a:prstGeom>
          <a:noFill/>
          <a:ln w="76200">
            <a:solidFill>
              <a:srgbClr val="E6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82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4390"/>
            <a:ext cx="2240816" cy="25736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Проблемно–диалогическая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("Детский сад 2100» автор  метода Мельникова Е.Н)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1700808"/>
            <a:ext cx="70202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организация взаимодействия с воспитанниками, которая предполагает создание под руководством педагога проблемных вопросов, задач, ситуаций и активную самостоятельную деятельность детей по их разрешению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(Н.Е.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045146" cy="23488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216" y="539963"/>
            <a:ext cx="876278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Характерные признаки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проблемности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при организации деятельности.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Возникает состояние интеллектуального затруднения;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Возникает противоречивая ситуация;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Появляется осознание того, что ребенок знает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и умеет, и того, что ему необходимо узнать для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решения задачи.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6394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64288" y="4815830"/>
            <a:ext cx="1778097" cy="20421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332656"/>
            <a:ext cx="835292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ПРИЕМЫ СОЗДАНИЯ ПРОБЛЕМНЫХ СИТУАЦИЙ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В РАБОТЕ С ДОШКОЛЬНИКАМИ: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Акцентирование внимания детей на противоречии между знаниями и жизненным опытом. 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Побуждение детей к сравнению, обобщению,  выводам, сопоставлению фактов путем постановки эвристических и проблемных вопросов. 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Рассматривание какой-либо проблемы с различных позиций, часто ролевых.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противоречия, проблемной ситуации. 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Организация противоречия в практической деятельности детей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7" name="Picture 3" descr="G:\среда фото\IMG_1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08" y="486780"/>
            <a:ext cx="4104456" cy="27363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76601"/>
            <a:ext cx="4440293" cy="295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38" y="404664"/>
            <a:ext cx="4353970" cy="29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39" y="4221088"/>
            <a:ext cx="2194642" cy="25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276" y="1"/>
            <a:ext cx="9119724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64288" y="4725144"/>
            <a:ext cx="1676546" cy="19255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19672" y="188640"/>
            <a:ext cx="5386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3000" y="908720"/>
            <a:ext cx="9325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способ достижения дидактической цели через детальную разработку проблемы, которая должна завершиться вполне реальным, осязаемым практическим результатом, оформленным тем или иным образом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85293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деятельности в дошкольных образовательных учреждениях является развитие свободной творческой личности ребёнка, которое определяется задачами развития и задачами исследовательской деятельности детей.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40352" y="5245890"/>
            <a:ext cx="1403648" cy="16121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0"/>
            <a:ext cx="59616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 проект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«Такая разная осень»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4393" y="936197"/>
            <a:ext cx="85689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        </a:t>
            </a:r>
            <a:r>
              <a:rPr kumimoji="0" lang="ru-RU" altLang="ja-JP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Цель проекта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:</a:t>
            </a:r>
            <a:r>
              <a:rPr kumimoji="0" lang="de-DE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формирование устойчивых представлений о характерных особенностях разных периодов осени (ранняя осень. «золотая осень», поздняя осень); систематизация знаний детей о последовательных изменениях, происходящих осенью в природе.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      </a:t>
            </a:r>
            <a:r>
              <a:rPr kumimoji="0" lang="ru-RU" altLang="ja-JP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Задачи проекта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:</a:t>
            </a:r>
            <a:r>
              <a:rPr kumimoji="0" lang="de-DE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ndale Sans UI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расширять представления детей об изменениях в природе осенью;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развивать умения наблюдать за живыми объектами и явлениями неживой природы;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отразить наблюдения и полученные знания в различных видах деятельности (изобразительной, театрализованной, игровой, умственной) ;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способствовать развитию познавательной активности, мышления, воображения, фантазии, творческих способностей и коммуникативных навыков;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пополнить и обогатить знания детей по лексическим темам: "Ранняя осень", "Золотая осень", "Поздняя осень";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закрепить знания о правилах безопасного поведения в природе;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воспитывать бережное отношение к природе.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приобщить родителей к совместной творческой деятельности с детьми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93096"/>
            <a:ext cx="2233236" cy="25649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458" y="188640"/>
            <a:ext cx="8794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этап.  </a:t>
            </a:r>
            <a:r>
              <a:rPr lang="de-DE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</a:t>
            </a:r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764704"/>
            <a:ext cx="730830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v"/>
            </a:pP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предварительных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необходимого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репродукции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v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buFont typeface="Wingdings" pitchFamily="2" charset="2"/>
              <a:buChar char="v"/>
            </a:pP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целое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осколочная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частей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«С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листок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buFont typeface="Wingdings" pitchFamily="2" charset="2"/>
              <a:buChar char="v"/>
            </a:pP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91680" y="0"/>
            <a:ext cx="47491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453459"/>
              </p:ext>
            </p:extLst>
          </p:nvPr>
        </p:nvGraphicFramePr>
        <p:xfrm>
          <a:off x="107504" y="523900"/>
          <a:ext cx="8856984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422"/>
                <a:gridCol w="2196562"/>
              </a:tblGrid>
              <a:tr h="38859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               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28876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НОД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(познавательное развитие, речевое развитие, художественно-эстетическое развитие,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развитие)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 развитие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(сюжетные игры: «магазин «Овощи и фрукты», «Мы собираем урожай» , «В гости бабушке»…..)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-Экскурсии в осенний парк (лес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-мастер класс «Осеннее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пано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-конкурс «Кулинарный поединок»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-драматизация сказки «Репка»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-конкурс рисунков «Золотая осень»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-конкурс поделок «Осенние фантазии»</a:t>
                      </a:r>
                    </a:p>
                    <a:p>
                      <a:pPr>
                        <a:buFontTx/>
                        <a:buNone/>
                      </a:pPr>
                      <a:endParaRPr lang="ru-RU" sz="2400" baseline="0" dirty="0" smtClean="0"/>
                    </a:p>
                    <a:p>
                      <a:pPr>
                        <a:buFontTx/>
                        <a:buNone/>
                      </a:pP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 smtClean="0"/>
                    </a:p>
                    <a:p>
                      <a:endParaRPr lang="ru-RU" sz="2000" b="1" dirty="0" smtClean="0"/>
                    </a:p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 с</a:t>
                      </a:r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планом ООД.</a:t>
                      </a:r>
                    </a:p>
                    <a:p>
                      <a:endParaRPr lang="ru-RU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 с планом ООД.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Ежеквартально</a:t>
                      </a:r>
                    </a:p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неделя сентября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неделя октября</a:t>
                      </a:r>
                    </a:p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неделя ноября</a:t>
                      </a:r>
                    </a:p>
                    <a:p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0"/>
            <a:ext cx="33164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de-DE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</a:t>
            </a:r>
          </a:p>
          <a:p>
            <a:pPr fontAlgn="base"/>
            <a:r>
              <a:rPr lang="de-DE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671691"/>
            <a:ext cx="811158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Викторина с родителями «</a:t>
            </a:r>
            <a:r>
              <a:rPr kumimoji="0" lang="ru-RU" altLang="ja-JP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Осенины</a:t>
            </a: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ja-JP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Музыкальная сказка «Осеннее приключение»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ja-JP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ndale Sans UI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рисунков «Золотая осень»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«Осенние фантазии»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международном творческом конкурсе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«Осень золотая»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Альбомы: «Загадки об овощах и фруктах»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любимый овощ», макет «Сад и огород»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досуг «Осень золотая»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876256" y="3933056"/>
            <a:ext cx="2068989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05063" cy="2762250"/>
          </a:xfrm>
          <a:prstGeom prst="rect">
            <a:avLst/>
          </a:prstGeom>
          <a:noFill/>
        </p:spPr>
      </p:pic>
      <p:pic>
        <p:nvPicPr>
          <p:cNvPr id="38913" name="Picture 1" descr="E:\фото выпуска 2015года\походв лес 19 сентября 2013\IMG_4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692696"/>
            <a:ext cx="3888432" cy="2592288"/>
          </a:xfrm>
          <a:prstGeom prst="rect">
            <a:avLst/>
          </a:prstGeom>
          <a:noFill/>
        </p:spPr>
      </p:pic>
      <p:pic>
        <p:nvPicPr>
          <p:cNvPr id="38914" name="Picture 2" descr="E:\фото выпуска 2015года\походв лес 19 сентября 2013\SAM_0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92696"/>
            <a:ext cx="3672408" cy="2754306"/>
          </a:xfrm>
          <a:prstGeom prst="rect">
            <a:avLst/>
          </a:prstGeom>
          <a:noFill/>
        </p:spPr>
      </p:pic>
      <p:pic>
        <p:nvPicPr>
          <p:cNvPr id="38915" name="Picture 3" descr="E:\фото выпуска 2015года\походв лес 19 сентября 2013\SAM_0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717032"/>
            <a:ext cx="3922779" cy="29420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84517" y="0"/>
            <a:ext cx="461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лес (сентябрь)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05063" cy="27622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19672" y="332656"/>
            <a:ext cx="7524328" cy="2880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образовательной</a:t>
            </a:r>
          </a:p>
          <a:p>
            <a:pPr algn="ctr"/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«Познавательное развитие» –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 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97365" y="2780928"/>
            <a:ext cx="7344816" cy="136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интересов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4293096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познавательных способностей детей.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512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05063" cy="27622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332656"/>
            <a:ext cx="404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огород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F:\фото-огород\PICT2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" y="1052735"/>
            <a:ext cx="3679105" cy="27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фото-огород\PICT2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84" y="978108"/>
            <a:ext cx="4116380" cy="283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-огород\DSCN09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470901"/>
            <a:ext cx="4203196" cy="315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1986" name="Picture 2" descr="D:\фото младшая группа\репка\сказка2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692696"/>
            <a:ext cx="4700014" cy="2643758"/>
          </a:xfrm>
          <a:prstGeom prst="rect">
            <a:avLst/>
          </a:prstGeom>
          <a:noFill/>
        </p:spPr>
      </p:pic>
      <p:pic>
        <p:nvPicPr>
          <p:cNvPr id="41988" name="Picture 4" descr="D:\фото младшая группа\репка\сказка3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933056"/>
            <a:ext cx="4334217" cy="243447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2762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387126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91680" y="0"/>
            <a:ext cx="5225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сказки «Репка» </a:t>
            </a:r>
          </a:p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(дети)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1" name="Picture 1" descr="E:\фото выпуска 2015года\театр родители и дети\DSCN3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861048"/>
            <a:ext cx="1944216" cy="2592288"/>
          </a:xfrm>
          <a:prstGeom prst="rect">
            <a:avLst/>
          </a:prstGeom>
          <a:noFill/>
        </p:spPr>
      </p:pic>
      <p:pic>
        <p:nvPicPr>
          <p:cNvPr id="40964" name="Picture 4" descr="E:\фото выпуска 2015года\театр родители и дети\DSCN3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779912" cy="283493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381635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692696"/>
            <a:ext cx="4739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сказки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«Репка»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2570562" cy="2952328"/>
          </a:xfrm>
          <a:prstGeom prst="rect">
            <a:avLst/>
          </a:prstGeom>
          <a:noFill/>
        </p:spPr>
      </p:pic>
      <p:pic>
        <p:nvPicPr>
          <p:cNvPr id="43009" name="Picture 1" descr="E:\конкурсы рисунков по интернету\конкурс рисунков осень\Осень в лесу. Новиков Антон. 5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04664"/>
            <a:ext cx="2241041" cy="1656184"/>
          </a:xfrm>
          <a:prstGeom prst="rect">
            <a:avLst/>
          </a:prstGeom>
          <a:noFill/>
        </p:spPr>
      </p:pic>
      <p:pic>
        <p:nvPicPr>
          <p:cNvPr id="43010" name="Picture 2" descr="E:\конкурсы рисунков по интернету\конкурс рисунков осень\Осень-рыжая лисица. Князьков Алексей 5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2304256" cy="1677587"/>
          </a:xfrm>
          <a:prstGeom prst="rect">
            <a:avLst/>
          </a:prstGeom>
          <a:noFill/>
        </p:spPr>
      </p:pic>
      <p:pic>
        <p:nvPicPr>
          <p:cNvPr id="43011" name="Picture 3" descr="E:\конкурсы рисунков по интернету\конкурс рисунков осень\Листопад. Гуляева Виктория 5 ле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348880"/>
            <a:ext cx="2570618" cy="1872208"/>
          </a:xfrm>
          <a:prstGeom prst="rect">
            <a:avLst/>
          </a:prstGeom>
          <a:noFill/>
        </p:spPr>
      </p:pic>
      <p:pic>
        <p:nvPicPr>
          <p:cNvPr id="43016" name="Picture 8" descr="E:\конкурсы рисунков по интернету\конкурс рисунков осень\Волшебница осень.      Мамыко Вероника 5 л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221088"/>
            <a:ext cx="2520280" cy="1894757"/>
          </a:xfrm>
          <a:prstGeom prst="rect">
            <a:avLst/>
          </a:prstGeom>
          <a:noFill/>
        </p:spPr>
      </p:pic>
      <p:pic>
        <p:nvPicPr>
          <p:cNvPr id="43017" name="Picture 9" descr="C:\Users\admin\Desktop\страница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124744"/>
            <a:ext cx="1578100" cy="2232248"/>
          </a:xfrm>
          <a:prstGeom prst="rect">
            <a:avLst/>
          </a:prstGeom>
          <a:noFill/>
        </p:spPr>
      </p:pic>
      <p:pic>
        <p:nvPicPr>
          <p:cNvPr id="43018" name="Picture 10" descr="C:\Users\admin\Desktop\страница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32656"/>
            <a:ext cx="1578100" cy="2232248"/>
          </a:xfrm>
          <a:prstGeom prst="rect">
            <a:avLst/>
          </a:prstGeom>
          <a:noFill/>
        </p:spPr>
      </p:pic>
      <p:pic>
        <p:nvPicPr>
          <p:cNvPr id="43012" name="Picture 4" descr="E:\конкурсы рисунков по интернету\конкурс рисунков осень\Грамоты Осень по земле шагает\мамык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1700808"/>
            <a:ext cx="1512168" cy="213898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732240" y="332656"/>
            <a:ext cx="2232248" cy="172819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2348880"/>
            <a:ext cx="2520280" cy="1872208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4221088"/>
            <a:ext cx="2520280" cy="187220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72200" y="4797152"/>
            <a:ext cx="2304256" cy="1728192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979712" y="260648"/>
            <a:ext cx="5178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в конкурсе рисунков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«Волшебница осень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95750"/>
            <a:ext cx="2405063" cy="2762250"/>
          </a:xfrm>
          <a:prstGeom prst="rect">
            <a:avLst/>
          </a:prstGeom>
          <a:noFill/>
        </p:spPr>
      </p:pic>
      <p:pic>
        <p:nvPicPr>
          <p:cNvPr id="6" name="Picture 5" descr="D:\2016-09-25 осень поделки. сказка  ПАУК.фото детей\Веселый ежик,Загреков Захар,4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088232" cy="2898902"/>
          </a:xfrm>
          <a:prstGeom prst="rect">
            <a:avLst/>
          </a:prstGeom>
          <a:noFill/>
        </p:spPr>
      </p:pic>
      <p:pic>
        <p:nvPicPr>
          <p:cNvPr id="7" name="Picture 7" descr="D:\2016-09-25 осень поделки. сказка  ПАУК.фото детей\Колобок,  Жаренова Марина ,5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4664"/>
            <a:ext cx="2592288" cy="1944216"/>
          </a:xfrm>
          <a:prstGeom prst="rect">
            <a:avLst/>
          </a:prstGeom>
          <a:noFill/>
        </p:spPr>
      </p:pic>
      <p:pic>
        <p:nvPicPr>
          <p:cNvPr id="8" name="Picture 6" descr="D:\2016-09-25 осень поделки. сказка  ПАУК.фото детей\Ежик,Курепин Артем,5 ле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708920"/>
            <a:ext cx="2784309" cy="2088232"/>
          </a:xfrm>
          <a:prstGeom prst="rect">
            <a:avLst/>
          </a:prstGeom>
          <a:noFill/>
        </p:spPr>
      </p:pic>
      <p:pic>
        <p:nvPicPr>
          <p:cNvPr id="44034" name="Picture 2" descr="D:\фото младшая группа\грамоты на конкурс\страница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3703">
            <a:off x="7062298" y="1463576"/>
            <a:ext cx="1605784" cy="2271096"/>
          </a:xfrm>
          <a:prstGeom prst="rect">
            <a:avLst/>
          </a:prstGeom>
          <a:noFill/>
        </p:spPr>
      </p:pic>
      <p:pic>
        <p:nvPicPr>
          <p:cNvPr id="44035" name="Picture 3" descr="D:\фото младшая группа\творческий конкурс в краю родном\Бубнова Софья ,3 года Приятного чаепития,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3563888" y="4509120"/>
            <a:ext cx="2592289" cy="1944216"/>
          </a:xfrm>
          <a:prstGeom prst="rect">
            <a:avLst/>
          </a:prstGeom>
          <a:noFill/>
        </p:spPr>
      </p:pic>
      <p:pic>
        <p:nvPicPr>
          <p:cNvPr id="44033" name="Picture 1" descr="D:\фото младшая группа\грамоты на конкурс\страница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24440">
            <a:off x="6276619" y="2301224"/>
            <a:ext cx="1632096" cy="2308309"/>
          </a:xfrm>
          <a:prstGeom prst="rect">
            <a:avLst/>
          </a:prstGeom>
          <a:noFill/>
        </p:spPr>
      </p:pic>
      <p:pic>
        <p:nvPicPr>
          <p:cNvPr id="14" name="Picture 1" descr="C:\Users\admin\Pictures\img8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90310">
            <a:off x="6959238" y="3900186"/>
            <a:ext cx="1728479" cy="23042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530960" y="332656"/>
            <a:ext cx="3655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«Осенние фантазии»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509120"/>
            <a:ext cx="2045146" cy="2348880"/>
          </a:xfrm>
          <a:prstGeom prst="rect">
            <a:avLst/>
          </a:prstGeom>
          <a:noFill/>
        </p:spPr>
      </p:pic>
      <p:pic>
        <p:nvPicPr>
          <p:cNvPr id="45066" name="Picture 10" descr="http://www.maam.ru/upload/blogs/detsad-316997-1442384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492896"/>
            <a:ext cx="4987621" cy="3744416"/>
          </a:xfrm>
          <a:prstGeom prst="rect">
            <a:avLst/>
          </a:prstGeom>
          <a:noFill/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20341010">
            <a:off x="858919" y="1706597"/>
            <a:ext cx="2195598" cy="29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3" descr="http://3.bp.blogspot.com/--b0hUj5xzmk/VhETzyigC_I/AAAAAAAACMg/pLWgsvY5t1U/s1600/%25D0%25B7%25D0%25B0%25D0%25B3%25D0%25B0%25D0%25B4%25D0%25BA%25D0%25B01%2B-%2B%25D0%25BE%25D1%2582%25D0%25BA%25D0%25BE%25D0%25BF%25D0%25B8%25D1%2580%25D0%25BE%25D0%25B2%25D0%25B0%25D1%2582%25D1%25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5580">
            <a:off x="2196633" y="509846"/>
            <a:ext cx="2139540" cy="28527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260648"/>
            <a:ext cx="4211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b="1" dirty="0" smtClean="0"/>
              <a:t>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«Сад-огород»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рассказов, загадок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8456" y="4437112"/>
            <a:ext cx="1488456" cy="1709514"/>
          </a:xfrm>
          <a:prstGeom prst="rect">
            <a:avLst/>
          </a:prstGeom>
          <a:noFill/>
        </p:spPr>
      </p:pic>
      <p:pic>
        <p:nvPicPr>
          <p:cNvPr id="3075" name="Picture 3" descr="D:\2016-11-10 ОСЕННЯЯ СКАЗК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2902907" cy="2520280"/>
          </a:xfrm>
          <a:prstGeom prst="rect">
            <a:avLst/>
          </a:prstGeom>
          <a:noFill/>
        </p:spPr>
      </p:pic>
      <p:pic>
        <p:nvPicPr>
          <p:cNvPr id="3076" name="Picture 4" descr="D:\2016-11-10 ОСЕННЯЯ СКАЗ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764704"/>
            <a:ext cx="3391050" cy="2448272"/>
          </a:xfrm>
          <a:prstGeom prst="rect">
            <a:avLst/>
          </a:prstGeom>
          <a:noFill/>
        </p:spPr>
      </p:pic>
      <p:pic>
        <p:nvPicPr>
          <p:cNvPr id="3077" name="Picture 5" descr="D:\2016-11-10 ОСЕННЯЯ СКАЗКА\ОСЕННЯЯ СКАЗКА 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3312368" cy="2484276"/>
          </a:xfrm>
          <a:prstGeom prst="rect">
            <a:avLst/>
          </a:prstGeom>
          <a:noFill/>
        </p:spPr>
      </p:pic>
      <p:pic>
        <p:nvPicPr>
          <p:cNvPr id="3074" name="Picture 2" descr="D:\2016-11-10 ОСЕННЯЯ СКАЗКА\IMG_2180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212976"/>
            <a:ext cx="4572000" cy="3429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0"/>
            <a:ext cx="771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сказка «Осеннее приключение»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36296" y="2564904"/>
            <a:ext cx="1907704" cy="21910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548680"/>
            <a:ext cx="77768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детей расширились   и обогатились представления о деревьях, животных и птицах, их подготовке к зиме, о «дарах осени» (овощах, грибах, ягодах, о труде людей в осенний период;</a:t>
            </a:r>
          </a:p>
          <a:p>
            <a:pPr fontAlgn="base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сформировалось умение отражать наблюдения и полученные знания в различных видах деятельности (изобразительной, театрализованной, игровой, умственной);</a:t>
            </a:r>
          </a:p>
          <a:p>
            <a:pPr fontAlgn="base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развились познавательная активность, мышление, воображение, фантазия, творческие способности и коммуникативные навыки;</a:t>
            </a:r>
          </a:p>
          <a:p>
            <a:pPr fontAlgn="base">
              <a:buFontTx/>
              <a:buChar char="-"/>
            </a:pP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Укрепилось сотрудничество родителей с детским садом.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5277" y="6777"/>
            <a:ext cx="317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980728"/>
          <a:ext cx="856895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b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344816" cy="36004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особый способ практического освоения действительности, направленный на создание таких условий, в которых предметы наиболее ярко обнаруживают свою сущность, скрытую в обычных ситуациях.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2170539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24082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буратин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52" y="620688"/>
            <a:ext cx="3873409" cy="53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1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G:\фото для Эли\DSCN3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76672"/>
            <a:ext cx="2247714" cy="2996952"/>
          </a:xfrm>
          <a:prstGeom prst="rect">
            <a:avLst/>
          </a:prstGeom>
          <a:noFill/>
        </p:spPr>
      </p:pic>
      <p:pic>
        <p:nvPicPr>
          <p:cNvPr id="4099" name="Picture 3" descr="G:\фото для Эли\DSCN3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3528392" cy="2646294"/>
          </a:xfrm>
          <a:prstGeom prst="rect">
            <a:avLst/>
          </a:prstGeom>
          <a:noFill/>
        </p:spPr>
      </p:pic>
      <p:pic>
        <p:nvPicPr>
          <p:cNvPr id="4100" name="Picture 4" descr="G:\фото для Эли\DSCN3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3888432" cy="2916324"/>
          </a:xfrm>
          <a:prstGeom prst="rect">
            <a:avLst/>
          </a:prstGeom>
          <a:noFill/>
        </p:spPr>
      </p:pic>
      <p:pic>
        <p:nvPicPr>
          <p:cNvPr id="4101" name="Picture 5" descr="G:\фото для Эли\DSCN3202.JPG"/>
          <p:cNvPicPr>
            <a:picLocks noChangeAspect="1" noChangeArrowheads="1"/>
          </p:cNvPicPr>
          <p:nvPr/>
        </p:nvPicPr>
        <p:blipFill>
          <a:blip r:embed="rId5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55576" y="3861048"/>
            <a:ext cx="3384376" cy="253828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47664" y="0"/>
            <a:ext cx="722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с мыльными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1470025"/>
          </a:xfrm>
        </p:spPr>
        <p:txBody>
          <a:bodyPr/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Моделирование.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(метод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Ткаченко 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060848"/>
            <a:ext cx="6912768" cy="223224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совокупность методов и приёмов, которые позволяют визуализировать информацию для облегчения восприятия и последующего воспроизведения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2170539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2170539" cy="249289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1944216" cy="18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916832"/>
            <a:ext cx="3384376" cy="191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72816"/>
            <a:ext cx="3022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55776" y="476672"/>
            <a:ext cx="329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243408"/>
            <a:ext cx="7772400" cy="1470025"/>
          </a:xfrm>
        </p:spPr>
        <p:txBody>
          <a:bodyPr/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с </a:t>
            </a:r>
            <a:r>
              <a:rPr lang="ru-RU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мнемотаблицами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7344816" cy="4536504"/>
          </a:xfrm>
        </p:spPr>
        <p:txBody>
          <a:bodyPr>
            <a:normAutofit fontScale="40000" lnSpcReduction="20000"/>
          </a:bodyPr>
          <a:lstStyle/>
          <a:p>
            <a:r>
              <a:rPr lang="ru-RU" sz="7600" b="1" u="sng" dirty="0" smtClean="0">
                <a:solidFill>
                  <a:schemeClr val="tx1"/>
                </a:solidFill>
              </a:rPr>
              <a:t>1 этап: </a:t>
            </a:r>
            <a:r>
              <a:rPr lang="ru-RU" sz="7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таблицы и разбор того, что на ней изображено</a:t>
            </a:r>
          </a:p>
          <a:p>
            <a:pPr algn="l"/>
            <a:r>
              <a:rPr lang="ru-RU" sz="7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этап</a:t>
            </a:r>
            <a:r>
              <a:rPr lang="ru-RU" sz="7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Перекодирование информации, т. е. преобразование из абстрактных символов в образы.</a:t>
            </a:r>
          </a:p>
          <a:p>
            <a:pPr algn="l"/>
            <a:endParaRPr lang="ru-RU" sz="7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7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 этап: </a:t>
            </a:r>
            <a:r>
              <a:rPr lang="ru-RU" sz="7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перекодирования идёт составление рассказа заданной тематики.  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2170539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фото-огород\IMG_0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404664"/>
            <a:ext cx="406794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фото-огород\IMG_0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07892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фото-огород\IMG_01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0" r="3114" b="34072"/>
          <a:stretch/>
        </p:blipFill>
        <p:spPr bwMode="auto">
          <a:xfrm>
            <a:off x="2823838" y="4772573"/>
            <a:ext cx="5403155" cy="14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3646337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Овал 12"/>
          <p:cNvSpPr/>
          <p:nvPr/>
        </p:nvSpPr>
        <p:spPr>
          <a:xfrm>
            <a:off x="3203848" y="2132856"/>
            <a:ext cx="2808312" cy="273630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Познавательное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развитие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19872" y="0"/>
            <a:ext cx="2304256" cy="14847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C:\Users\admin\Pictures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0"/>
            <a:ext cx="1484784" cy="1484784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6228184" y="1988840"/>
            <a:ext cx="230425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C:\Users\admin\Pictures\Рисунок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2060848"/>
            <a:ext cx="1506537" cy="1470025"/>
          </a:xfrm>
          <a:prstGeom prst="rect">
            <a:avLst/>
          </a:prstGeom>
          <a:noFill/>
        </p:spPr>
      </p:pic>
      <p:sp>
        <p:nvSpPr>
          <p:cNvPr id="20" name="Скругленный прямоугольник 19"/>
          <p:cNvSpPr/>
          <p:nvPr/>
        </p:nvSpPr>
        <p:spPr>
          <a:xfrm>
            <a:off x="5148064" y="5301208"/>
            <a:ext cx="2304256" cy="15567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5" descr="C:\Users\admin\Pictures\Рисунок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5301208"/>
            <a:ext cx="1523649" cy="1368152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91680" y="5229200"/>
            <a:ext cx="2304256" cy="1628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admin\Pictures\Рисунок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5445224"/>
            <a:ext cx="2453454" cy="1412776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611560" y="1988840"/>
            <a:ext cx="230425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C:\Users\admin\Pictures\Рисунок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1988840"/>
            <a:ext cx="2195736" cy="164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35732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занимательной  математики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05063" cy="276225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51" name="Picture 7" descr="E:\среда\IMG_1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3214710" cy="2143140"/>
          </a:xfrm>
          <a:prstGeom prst="rect">
            <a:avLst/>
          </a:prstGeom>
          <a:noFill/>
        </p:spPr>
      </p:pic>
      <p:pic>
        <p:nvPicPr>
          <p:cNvPr id="6152" name="Picture 8" descr="E:\среда\IMG_1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547799"/>
            <a:ext cx="3214710" cy="2143140"/>
          </a:xfrm>
          <a:prstGeom prst="rect">
            <a:avLst/>
          </a:prstGeom>
          <a:noFill/>
        </p:spPr>
      </p:pic>
      <p:pic>
        <p:nvPicPr>
          <p:cNvPr id="6153" name="Picture 9" descr="E:\среда\IMG_1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714752"/>
            <a:ext cx="3571868" cy="2381245"/>
          </a:xfrm>
          <a:prstGeom prst="rect">
            <a:avLst/>
          </a:prstGeom>
          <a:noFill/>
        </p:spPr>
      </p:pic>
      <p:pic>
        <p:nvPicPr>
          <p:cNvPr id="4" name="Picture 4" descr="C:\Users\admin\Pictures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0"/>
            <a:ext cx="1484784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07156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природы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715016"/>
            <a:ext cx="6400800" cy="85725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r>
              <a:rPr lang="ru-RU" sz="4000" dirty="0" smtClean="0">
                <a:solidFill>
                  <a:schemeClr val="tx1"/>
                </a:solidFill>
              </a:rPr>
              <a:t>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05063" cy="276225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0" name="Picture 6" descr="E:\среда\IMG_1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3107553" cy="2071702"/>
          </a:xfrm>
          <a:prstGeom prst="rect">
            <a:avLst/>
          </a:prstGeom>
          <a:noFill/>
        </p:spPr>
      </p:pic>
      <p:pic>
        <p:nvPicPr>
          <p:cNvPr id="1031" name="Picture 7" descr="E:\среда\IMG_1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928934"/>
            <a:ext cx="3143240" cy="2095493"/>
          </a:xfrm>
          <a:prstGeom prst="rect">
            <a:avLst/>
          </a:prstGeom>
          <a:noFill/>
        </p:spPr>
      </p:pic>
      <p:pic>
        <p:nvPicPr>
          <p:cNvPr id="1029" name="Picture 5" descr="E:\среда\IMG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428868"/>
            <a:ext cx="3214710" cy="2143140"/>
          </a:xfrm>
          <a:prstGeom prst="rect">
            <a:avLst/>
          </a:prstGeom>
          <a:noFill/>
        </p:spPr>
      </p:pic>
      <p:pic>
        <p:nvPicPr>
          <p:cNvPr id="6" name="Picture 4" descr="C:\Users\admin\Pictures\Рисун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1506537" cy="1470025"/>
          </a:xfrm>
          <a:prstGeom prst="rect">
            <a:avLst/>
          </a:prstGeom>
          <a:noFill/>
        </p:spPr>
      </p:pic>
      <p:pic>
        <p:nvPicPr>
          <p:cNvPr id="7" name="Picture 5" descr="C:\Users\admin\Pictures\Рисунок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9613" y="4986337"/>
            <a:ext cx="2084387" cy="1871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287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E:\среда\IMG_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536" y="1289301"/>
            <a:ext cx="3857620" cy="2571747"/>
          </a:xfrm>
          <a:prstGeom prst="rect">
            <a:avLst/>
          </a:prstGeom>
          <a:noFill/>
        </p:spPr>
      </p:pic>
      <p:pic>
        <p:nvPicPr>
          <p:cNvPr id="2052" name="Picture 4" descr="E:\среда\IMG_1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9438"/>
            <a:ext cx="3857652" cy="2571768"/>
          </a:xfrm>
          <a:prstGeom prst="rect">
            <a:avLst/>
          </a:prstGeom>
          <a:noFill/>
        </p:spPr>
      </p:pic>
      <p:pic>
        <p:nvPicPr>
          <p:cNvPr id="2054" name="Picture 6" descr="E:\фото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77072"/>
            <a:ext cx="3532330" cy="2574676"/>
          </a:xfrm>
          <a:prstGeom prst="rect">
            <a:avLst/>
          </a:prstGeom>
          <a:noFill/>
        </p:spPr>
      </p:pic>
      <p:pic>
        <p:nvPicPr>
          <p:cNvPr id="2055" name="Picture 7" descr="E:\фото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05064"/>
            <a:ext cx="3519837" cy="2641528"/>
          </a:xfrm>
          <a:prstGeom prst="rect">
            <a:avLst/>
          </a:prstGeom>
          <a:noFill/>
        </p:spPr>
      </p:pic>
      <p:pic>
        <p:nvPicPr>
          <p:cNvPr id="4" name="Picture 2" descr="C:\Users\admin\Pictures\Рисунок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0"/>
            <a:ext cx="2453454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1"/>
            <a:ext cx="7072330" cy="14287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дидактической игры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05063" cy="276225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E:\среда\IMG_1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500430" cy="2333620"/>
          </a:xfrm>
          <a:prstGeom prst="rect">
            <a:avLst/>
          </a:prstGeom>
          <a:noFill/>
        </p:spPr>
      </p:pic>
      <p:pic>
        <p:nvPicPr>
          <p:cNvPr id="3076" name="Picture 4" descr="E:\среда\IMG_1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14752"/>
            <a:ext cx="4000496" cy="2666997"/>
          </a:xfrm>
          <a:prstGeom prst="rect">
            <a:avLst/>
          </a:prstGeom>
          <a:noFill/>
        </p:spPr>
      </p:pic>
      <p:pic>
        <p:nvPicPr>
          <p:cNvPr id="3" name="Picture 2" descr="C:\Users\admin\Pictures\Рисун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2195736" cy="1641434"/>
          </a:xfrm>
          <a:prstGeom prst="rect">
            <a:avLst/>
          </a:prstGeom>
          <a:noFill/>
        </p:spPr>
      </p:pic>
      <p:pic>
        <p:nvPicPr>
          <p:cNvPr id="4" name="Picture 2" descr="G:\мо\SDC12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3" y="1000108"/>
            <a:ext cx="333377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3178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в работе с детьми дошкольного возраста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72319973"/>
              </p:ext>
            </p:extLst>
          </p:nvPr>
        </p:nvGraphicFramePr>
        <p:xfrm>
          <a:off x="251520" y="1844824"/>
          <a:ext cx="864096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89040"/>
            <a:ext cx="2088232" cy="28083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260649"/>
            <a:ext cx="856895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«Опыт работы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 познавательному развитию 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дошкольников  в новых условиях 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введение  ФГОС»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9" name="Picture 5" descr="G:\среда фото\IMG_1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3312368" cy="2210906"/>
          </a:xfrm>
          <a:prstGeom prst="rect">
            <a:avLst/>
          </a:prstGeom>
          <a:noFill/>
        </p:spPr>
      </p:pic>
      <p:pic>
        <p:nvPicPr>
          <p:cNvPr id="1028" name="Picture 4" descr="G:\среда фото\IMG_1208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93096"/>
            <a:ext cx="3348371" cy="22322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436096" y="4293096"/>
            <a:ext cx="3384376" cy="22322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068960"/>
            <a:ext cx="3312368" cy="2232248"/>
          </a:xfrm>
          <a:prstGeom prst="rect">
            <a:avLst/>
          </a:prstGeom>
          <a:noFill/>
          <a:ln w="76200">
            <a:solidFill>
              <a:srgbClr val="E6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3244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ТРИЗ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«Системный оператор»(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СО)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221088"/>
            <a:ext cx="2295933" cy="26369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35696" y="2420888"/>
            <a:ext cx="69847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/>
              <a:t>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«навыков                   системного анализа, системное или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многоэкранное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мышление».</a:t>
            </a:r>
          </a:p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Расширение информационного поля, развитие памяти, внимания, мыслительной деятельности, речи и воображения.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2348880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1628800"/>
            <a:ext cx="6388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(автор данного метода-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Г.С.Альтшуллер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61048"/>
            <a:ext cx="2405063" cy="2762250"/>
          </a:xfrm>
          <a:prstGeom prst="rect">
            <a:avLst/>
          </a:prstGeom>
          <a:noFill/>
        </p:spPr>
      </p:pic>
      <p:pic>
        <p:nvPicPr>
          <p:cNvPr id="3073" name="Picture 1" descr="G:\среда фото\IMG_1195 - копия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357422" y="1000108"/>
            <a:ext cx="6143636" cy="4095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398"/>
              </p:ext>
            </p:extLst>
          </p:nvPr>
        </p:nvGraphicFramePr>
        <p:xfrm>
          <a:off x="341276" y="1196752"/>
          <a:ext cx="8461448" cy="5414277"/>
        </p:xfrm>
        <a:graphic>
          <a:graphicData uri="http://schemas.openxmlformats.org/drawingml/2006/table">
            <a:tbl>
              <a:tblPr/>
              <a:tblGrid>
                <a:gridCol w="4230724"/>
                <a:gridCol w="4230724"/>
              </a:tblGrid>
              <a:tr h="349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Младшая группа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         Средняя группа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обучать детей выделять свойства предметов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обучать умению сравнивать системы через игры «Белый, как что?», «На что это похоже?», «Что умеет делать?», включая их в разные виды деятельности;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обучать выявлению  связей: «Из чего это?», «Где живет (работает)?».</a:t>
                      </a:r>
                      <a:endParaRPr lang="ru-RU" sz="16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развивать системное мышление через игры «Что было бы, если убрать часть», «Что можно сказать о предмете, если там есть…», «Чем мы с тобой похожи», «Чем был - чем стал».</a:t>
                      </a:r>
                      <a:endParaRPr lang="ru-RU" sz="16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выявлять с помощью игры «Хорошо-плохо» положительные и отрицательные свойства объектов и явлений</a:t>
                      </a:r>
                      <a:endParaRPr lang="ru-RU" sz="16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Установлено, что целесообразно организовать работу с детьми 4–5 лет с помощью системного оператора на материале раздела «Ознакомление с живой природой». В качестве объектов изучения необходимо брать представителей живой природы: рябина, заяц, лягушка, воробей и др.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5906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 обучения и игровые упражнения к технологии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«Системный оператор»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9759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G:\исслед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52" y="4563970"/>
            <a:ext cx="2034103" cy="23361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99792" y="6206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855006" y="1192829"/>
            <a:ext cx="74168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sz="2800" b="1" dirty="0" smtClean="0"/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рассмотрим ЧТО-ТО…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546" y="3006150"/>
            <a:ext cx="4941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что-то для ЧЕГО-ТО</a:t>
            </a:r>
            <a:r>
              <a:rPr lang="ru-RU" sz="2800" b="1" dirty="0" smtClean="0"/>
              <a:t>…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792" y="2577824"/>
            <a:ext cx="494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что-то из ЧЕГО-ТО </a:t>
            </a:r>
            <a:r>
              <a:rPr lang="ru-RU" sz="2800" b="1" dirty="0" smtClean="0"/>
              <a:t>… 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3617729"/>
            <a:ext cx="49353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Это что-то ЧАСТЬ ЧЕГО-ТО… 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89029" y="4143380"/>
            <a:ext cx="479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ЧЕМ-ТО БЫЛО это что-то… </a:t>
            </a:r>
            <a:endParaRPr lang="ru-RU" sz="2800" b="1" dirty="0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000100" y="4950959"/>
            <a:ext cx="79814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ЧТО-ТО ты сейчас возьми, на </a:t>
            </a:r>
            <a:r>
              <a:rPr lang="ru-RU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экранах рассмотри!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947" y="359985"/>
            <a:ext cx="8440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успешнее воспринимает логику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использует рифмовку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Что-то»: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0100" y="4500570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800" b="1" dirty="0" smtClean="0"/>
              <a:t>ЧТО-ТО БУДЕТ с этим что-то</a:t>
            </a:r>
            <a:r>
              <a:rPr lang="ru-RU" sz="3600" b="1" dirty="0" smtClean="0"/>
              <a:t>…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79912" y="404664"/>
            <a:ext cx="4392488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692696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692696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692696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23928" y="2996952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1844824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1844824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36096" y="2996952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04248" y="2996952"/>
            <a:ext cx="122413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619672" y="5085184"/>
            <a:ext cx="12241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220072" y="4653136"/>
            <a:ext cx="12241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635896" y="5733256"/>
            <a:ext cx="12241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10" descr="Картинки по запросу картинка новогодняя елка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916832"/>
            <a:ext cx="720080" cy="802278"/>
          </a:xfrm>
          <a:prstGeom prst="rect">
            <a:avLst/>
          </a:prstGeom>
          <a:noFill/>
        </p:spPr>
      </p:pic>
      <p:pic>
        <p:nvPicPr>
          <p:cNvPr id="34" name="Picture 2" descr="https://im1-tub-ru.yandex.net/i?id=19d5eb020b8adfdbeec6240b8b6a2170&amp;n=33&amp;h=215&amp;w=3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33056"/>
            <a:ext cx="1224136" cy="936105"/>
          </a:xfrm>
          <a:prstGeom prst="rect">
            <a:avLst/>
          </a:prstGeom>
          <a:noFill/>
        </p:spPr>
      </p:pic>
      <p:pic>
        <p:nvPicPr>
          <p:cNvPr id="36" name="Picture 2" descr="Картинки по запросу картинка новый год для дет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60648"/>
            <a:ext cx="1224136" cy="935691"/>
          </a:xfrm>
          <a:prstGeom prst="rect">
            <a:avLst/>
          </a:prstGeom>
          <a:noFill/>
        </p:spPr>
      </p:pic>
      <p:pic>
        <p:nvPicPr>
          <p:cNvPr id="37" name="Picture 4" descr="Картинки по запросу картинка день рожденье для дет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296954" cy="936104"/>
          </a:xfrm>
          <a:prstGeom prst="rect">
            <a:avLst/>
          </a:prstGeom>
          <a:noFill/>
        </p:spPr>
      </p:pic>
      <p:pic>
        <p:nvPicPr>
          <p:cNvPr id="39" name="Picture 14" descr="http://littlecityperm.ru/wp-content/uploads/2016/04/to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412776"/>
            <a:ext cx="1007716" cy="970267"/>
          </a:xfrm>
          <a:prstGeom prst="rect">
            <a:avLst/>
          </a:prstGeom>
          <a:noFill/>
        </p:spPr>
      </p:pic>
      <p:pic>
        <p:nvPicPr>
          <p:cNvPr id="38" name="Picture 12" descr="http://www.allthingschristmas.com/pics1/tinsel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19" y="1412776"/>
            <a:ext cx="1224137" cy="918102"/>
          </a:xfrm>
          <a:prstGeom prst="rect">
            <a:avLst/>
          </a:prstGeom>
          <a:noFill/>
        </p:spPr>
      </p:pic>
      <p:pic>
        <p:nvPicPr>
          <p:cNvPr id="35" name="Picture 4" descr="Картинки по запросу картинка растительный мир лес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861048"/>
            <a:ext cx="1224136" cy="986335"/>
          </a:xfrm>
          <a:prstGeom prst="rect">
            <a:avLst/>
          </a:prstGeom>
          <a:noFill/>
        </p:spPr>
      </p:pic>
      <p:pic>
        <p:nvPicPr>
          <p:cNvPr id="40" name="Picture 12" descr="Картинки по запросу картинка дерево ель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2708920"/>
            <a:ext cx="648072" cy="946037"/>
          </a:xfrm>
          <a:prstGeom prst="rect">
            <a:avLst/>
          </a:prstGeom>
          <a:noFill/>
        </p:spPr>
      </p:pic>
      <p:pic>
        <p:nvPicPr>
          <p:cNvPr id="41" name="Picture 4" descr="Картинки по запросу картинка куст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2564904"/>
            <a:ext cx="1008112" cy="976748"/>
          </a:xfrm>
          <a:prstGeom prst="rect">
            <a:avLst/>
          </a:prstGeom>
          <a:noFill/>
        </p:spPr>
      </p:pic>
      <p:pic>
        <p:nvPicPr>
          <p:cNvPr id="43" name="Picture 10" descr="http://images.easyfreeclipart.com/1435/bare-branches-hydra-creations-14350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9672" y="5085184"/>
            <a:ext cx="864096" cy="928903"/>
          </a:xfrm>
          <a:prstGeom prst="rect">
            <a:avLst/>
          </a:prstGeom>
          <a:noFill/>
        </p:spPr>
      </p:pic>
      <p:pic>
        <p:nvPicPr>
          <p:cNvPr id="44" name="Picture 12" descr="http://foneyes.ru/img/picture/Apr/21/238d71f72a00aa5f1519dd627af5b7f2/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752" y="5157192"/>
            <a:ext cx="480053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42" name="Picture 8" descr="http://st.depositphotos.com/1059637/5097/v/950/depositphotos_50977901-Christmas-tree-trunk-and-branches-silhouett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5157192"/>
            <a:ext cx="936104" cy="936104"/>
          </a:xfrm>
          <a:prstGeom prst="rect">
            <a:avLst/>
          </a:prstGeom>
          <a:noFill/>
        </p:spPr>
      </p:pic>
      <p:pic>
        <p:nvPicPr>
          <p:cNvPr id="45" name="Picture 22" descr="http://900igr.net/datai/skazki-i-igry/Masha-i-medvedi.files/0006-021-Zashla-Mashenka-v-domik-i-vidit-stoit-stol-i-tri-stul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79912" y="4653136"/>
            <a:ext cx="1008112" cy="864366"/>
          </a:xfrm>
          <a:prstGeom prst="rect">
            <a:avLst/>
          </a:prstGeom>
          <a:noFill/>
        </p:spPr>
      </p:pic>
      <p:pic>
        <p:nvPicPr>
          <p:cNvPr id="32770" name="Picture 2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35896" y="5805264"/>
            <a:ext cx="1132247" cy="692086"/>
          </a:xfrm>
          <a:prstGeom prst="rect">
            <a:avLst/>
          </a:prstGeom>
          <a:noFill/>
        </p:spPr>
      </p:pic>
      <p:pic>
        <p:nvPicPr>
          <p:cNvPr id="49" name="Picture 20" descr="http://barest.ru/%D0%9F%D1%80%D0%BE%D0%B8%D0%B7%D0%B2%D0%BE%D0%B4%D1%81%D1%82%D0%B2%D0%BE%20%D1%85%D0%BB%D0%B5%D0%B1%D0%B0.jpe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48064" y="4581128"/>
            <a:ext cx="1296144" cy="1012289"/>
          </a:xfrm>
          <a:prstGeom prst="rect">
            <a:avLst/>
          </a:prstGeom>
          <a:noFill/>
        </p:spPr>
      </p:pic>
      <p:pic>
        <p:nvPicPr>
          <p:cNvPr id="50" name="Picture 6" descr="http://promplace.ru/articles_img/pererabotka_othodov_drevesiny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48064" y="5661248"/>
            <a:ext cx="1296144" cy="963625"/>
          </a:xfrm>
          <a:prstGeom prst="rect">
            <a:avLst/>
          </a:prstGeom>
          <a:noFill/>
        </p:spPr>
      </p:pic>
      <p:pic>
        <p:nvPicPr>
          <p:cNvPr id="51" name="Picture 28" descr="http://sav-line.by/upload/iblock/2f6/2f6eb70aa818da7d7c46da5245b3b5b7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48264" y="4509120"/>
            <a:ext cx="1224136" cy="1224136"/>
          </a:xfrm>
          <a:prstGeom prst="rect">
            <a:avLst/>
          </a:prstGeom>
          <a:noFill/>
        </p:spPr>
      </p:pic>
      <p:pic>
        <p:nvPicPr>
          <p:cNvPr id="52" name="Picture 29" descr="C:\Users\admin\Downloads\fc60ced6056fcc9a7706653b9ffc846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68344" y="5229200"/>
            <a:ext cx="576064" cy="501362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92280" y="5733256"/>
            <a:ext cx="1224409" cy="85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237E-6 L 0.41355 0.06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5607E-6 L 0.56303 0.237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0" y="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60116E-6 L 0.27951 -0.12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56069E-6 L 0.41337 -0.459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445E-7 L 0.40556 -0.319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-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96532E-6 L 0.34653 -0.39838 " pathEditMode="relative" ptsTypes="A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52601E-6 L 0.17327 -0.730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6.24277E-6 L -0.01562 -0.24115 " pathEditMode="relative" ptsTypes="AA"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1.32948E-6 L -0.03942 -0.25179 " pathEditMode="relative" ptsTypes="AA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1113</Words>
  <Application>Microsoft Office PowerPoint</Application>
  <PresentationFormat>Экран (4:3)</PresentationFormat>
  <Paragraphs>208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Технологии  используемые в работе с детьми дошкольного возраста </vt:lpstr>
      <vt:lpstr>Технология ТРИЗ  «Системный оператор»(СО).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Экспериментирование        </vt:lpstr>
      <vt:lpstr>Презентация PowerPoint</vt:lpstr>
      <vt:lpstr>Моделирование. (метод Венгера и Ткаченко ) </vt:lpstr>
      <vt:lpstr>Презентация PowerPoint</vt:lpstr>
      <vt:lpstr>Этапы работы с мнемотаблицами.</vt:lpstr>
      <vt:lpstr>Презентация PowerPoint</vt:lpstr>
      <vt:lpstr>Презентация PowerPoint</vt:lpstr>
      <vt:lpstr>Центр  занимательной  математики</vt:lpstr>
      <vt:lpstr>Центр природы. </vt:lpstr>
      <vt:lpstr>Центр ознакомления с социальным миром</vt:lpstr>
      <vt:lpstr>Центр дидактической игры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89</cp:revision>
  <dcterms:created xsi:type="dcterms:W3CDTF">2016-12-04T06:20:34Z</dcterms:created>
  <dcterms:modified xsi:type="dcterms:W3CDTF">2016-12-12T08:42:26Z</dcterms:modified>
</cp:coreProperties>
</file>