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28F95-FB9F-405D-9A69-7F387DB711F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5F16C7-D1B9-43DA-96E3-2B11082E7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28F95-FB9F-405D-9A69-7F387DB711F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5F16C7-D1B9-43DA-96E3-2B11082E7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28F95-FB9F-405D-9A69-7F387DB711F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5F16C7-D1B9-43DA-96E3-2B11082E7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28F95-FB9F-405D-9A69-7F387DB711F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5F16C7-D1B9-43DA-96E3-2B11082E7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28F95-FB9F-405D-9A69-7F387DB711F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5F16C7-D1B9-43DA-96E3-2B11082E7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28F95-FB9F-405D-9A69-7F387DB711F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5F16C7-D1B9-43DA-96E3-2B11082E7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28F95-FB9F-405D-9A69-7F387DB711F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5F16C7-D1B9-43DA-96E3-2B11082E7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28F95-FB9F-405D-9A69-7F387DB711F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5F16C7-D1B9-43DA-96E3-2B11082E7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28F95-FB9F-405D-9A69-7F387DB711F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5F16C7-D1B9-43DA-96E3-2B11082E7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28F95-FB9F-405D-9A69-7F387DB711F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5F16C7-D1B9-43DA-96E3-2B11082E7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28F95-FB9F-405D-9A69-7F387DB711F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5F16C7-D1B9-43DA-96E3-2B11082E7C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C28F95-FB9F-405D-9A69-7F387DB711F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15F16C7-D1B9-43DA-96E3-2B11082E7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РЕБУСЫ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2016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87824" y="263691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-ЛИ-Я</a:t>
            </a:r>
            <a:endParaRPr lang="ru-RU" sz="3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3212976"/>
            <a:ext cx="3096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Monotype Corsiva" pitchFamily="66" charset="0"/>
              </a:rPr>
              <a:t>Иванов</a:t>
            </a:r>
          </a:p>
          <a:p>
            <a:r>
              <a:rPr lang="ru-RU" sz="4400" b="1" i="1" dirty="0" smtClean="0">
                <a:latin typeface="Monotype Corsiva" pitchFamily="66" charset="0"/>
              </a:rPr>
              <a:t>Петров </a:t>
            </a:r>
          </a:p>
          <a:p>
            <a:r>
              <a:rPr lang="ru-RU" sz="4400" b="1" i="1" dirty="0" smtClean="0">
                <a:latin typeface="Monotype Corsiva" pitchFamily="66" charset="0"/>
              </a:rPr>
              <a:t>Большаков </a:t>
            </a:r>
            <a:endParaRPr lang="ru-RU" sz="4400" b="1" i="1" dirty="0">
              <a:latin typeface="Monotype Corsiva" pitchFamily="66" charset="0"/>
            </a:endParaRPr>
          </a:p>
        </p:txBody>
      </p:sp>
      <p:pic>
        <p:nvPicPr>
          <p:cNvPr id="9" name="Содержимое 8" descr="titul_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04664"/>
            <a:ext cx="3563821" cy="2232248"/>
          </a:xfrm>
        </p:spPr>
      </p:pic>
      <p:sp>
        <p:nvSpPr>
          <p:cNvPr id="10" name="Овал 9"/>
          <p:cNvSpPr/>
          <p:nvPr/>
        </p:nvSpPr>
        <p:spPr>
          <a:xfrm>
            <a:off x="1907704" y="1916832"/>
            <a:ext cx="33833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71800" y="2060848"/>
            <a:ext cx="33833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31840" y="342900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-КЕЛ</a:t>
            </a:r>
            <a:endParaRPr lang="ru-RU" sz="4000" b="1" i="1" dirty="0"/>
          </a:p>
        </p:txBody>
      </p:sp>
      <p:pic>
        <p:nvPicPr>
          <p:cNvPr id="1026" name="Picture 2" descr="http://umnichka.besaba.com/wp-content/uploads/2013/12/30210521-oo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284984"/>
            <a:ext cx="2988703" cy="2376264"/>
          </a:xfrm>
          <a:prstGeom prst="rect">
            <a:avLst/>
          </a:prstGeom>
          <a:noFill/>
        </p:spPr>
      </p:pic>
      <p:pic>
        <p:nvPicPr>
          <p:cNvPr id="10" name="Содержимое 9" descr="titul_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76672"/>
            <a:ext cx="4662129" cy="2920188"/>
          </a:xfrm>
        </p:spPr>
      </p:pic>
      <p:sp>
        <p:nvSpPr>
          <p:cNvPr id="11" name="Овал 10"/>
          <p:cNvSpPr/>
          <p:nvPr/>
        </p:nvSpPr>
        <p:spPr>
          <a:xfrm flipH="1">
            <a:off x="2411760" y="242088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83768" y="2564904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-ГУШ-КА</a:t>
            </a:r>
            <a:endParaRPr lang="ru-RU" sz="4400" b="1" i="1" dirty="0"/>
          </a:p>
        </p:txBody>
      </p:sp>
      <p:pic>
        <p:nvPicPr>
          <p:cNvPr id="6" name="Рисунок 5" descr="0_5a130_7b58a6ca_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356992"/>
            <a:ext cx="1800200" cy="2195366"/>
          </a:xfrm>
          <a:prstGeom prst="rect">
            <a:avLst/>
          </a:prstGeom>
        </p:spPr>
      </p:pic>
      <p:pic>
        <p:nvPicPr>
          <p:cNvPr id="8" name="Содержимое 7" descr="titul_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916" y="401852"/>
            <a:ext cx="4258084" cy="2667108"/>
          </a:xfrm>
        </p:spPr>
      </p:pic>
      <p:sp>
        <p:nvSpPr>
          <p:cNvPr id="10" name="Овал 9"/>
          <p:cNvSpPr/>
          <p:nvPr/>
        </p:nvSpPr>
        <p:spPr>
          <a:xfrm flipH="1">
            <a:off x="1979712" y="184482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314096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КО-</a:t>
            </a:r>
            <a:endParaRPr lang="ru-RU" sz="4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3140968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-СКА</a:t>
            </a:r>
            <a:endParaRPr lang="ru-RU" sz="4400" b="1" i="1" dirty="0"/>
          </a:p>
        </p:txBody>
      </p:sp>
      <p:pic>
        <p:nvPicPr>
          <p:cNvPr id="24578" name="Picture 2" descr="http://nashidetci.ru/wp-content/uploads/2014/10/kalyaska-dlya-novorozhdennyi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060848"/>
            <a:ext cx="2933336" cy="3672408"/>
          </a:xfrm>
          <a:prstGeom prst="rect">
            <a:avLst/>
          </a:prstGeom>
          <a:noFill/>
        </p:spPr>
      </p:pic>
      <p:pic>
        <p:nvPicPr>
          <p:cNvPr id="9" name="Содержимое 8" descr="titul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476672"/>
            <a:ext cx="4173227" cy="2613957"/>
          </a:xfrm>
        </p:spPr>
      </p:pic>
      <p:sp>
        <p:nvSpPr>
          <p:cNvPr id="10" name="Овал 9"/>
          <p:cNvSpPr/>
          <p:nvPr/>
        </p:nvSpPr>
        <p:spPr>
          <a:xfrm flipH="1">
            <a:off x="3275856" y="1916832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itul_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88640"/>
            <a:ext cx="5087791" cy="3186807"/>
          </a:xfrm>
        </p:spPr>
      </p:pic>
      <p:sp>
        <p:nvSpPr>
          <p:cNvPr id="7" name="Овал 6"/>
          <p:cNvSpPr/>
          <p:nvPr/>
        </p:nvSpPr>
        <p:spPr>
          <a:xfrm>
            <a:off x="2555776" y="270892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87824" y="321297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-</a:t>
            </a:r>
            <a:r>
              <a:rPr lang="ru-RU" sz="4000" b="1" i="1" dirty="0" err="1" smtClean="0"/>
              <a:t>дис-ка</a:t>
            </a:r>
            <a:endParaRPr lang="ru-RU" sz="4000" b="1" i="1" dirty="0"/>
          </a:p>
        </p:txBody>
      </p:sp>
      <p:pic>
        <p:nvPicPr>
          <p:cNvPr id="27650" name="Picture 2" descr="http://topkvadrat.ru/public/wysiwyg/images/%2Bred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80928"/>
            <a:ext cx="318827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23728" y="1844824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19872" y="270892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7" descr="titul_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507042"/>
            <a:ext cx="4464496" cy="2796398"/>
          </a:xfrm>
        </p:spPr>
      </p:pic>
      <p:pic>
        <p:nvPicPr>
          <p:cNvPr id="26626" name="Picture 2" descr="http://www.1zoom.ru/big2/910/308999-svet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56992"/>
            <a:ext cx="3624402" cy="271830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067944" y="328498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НЬ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до - копия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76672"/>
            <a:ext cx="1802548" cy="2706031"/>
          </a:xfrm>
        </p:spPr>
      </p:pic>
      <p:sp>
        <p:nvSpPr>
          <p:cNvPr id="5" name="TextBox 4"/>
          <p:cNvSpPr txBox="1"/>
          <p:nvPr/>
        </p:nvSpPr>
        <p:spPr>
          <a:xfrm>
            <a:off x="2483768" y="256490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/>
              <a:t> </a:t>
            </a:r>
            <a:r>
              <a:rPr lang="ru-RU" sz="4000" b="1" i="1" dirty="0" smtClean="0"/>
              <a:t>-РО-ГА</a:t>
            </a:r>
            <a:endParaRPr lang="ru-RU" sz="4000" b="1" i="1" dirty="0"/>
          </a:p>
        </p:txBody>
      </p:sp>
      <p:pic>
        <p:nvPicPr>
          <p:cNvPr id="1026" name="Picture 2" descr="http://gazeta-n1.ru/upload/iblock/0d7/0d71f9a0374d14e4026f298f6d3a4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212976"/>
            <a:ext cx="326436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Новая папка\Документы\Длительности\до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23963"/>
            <a:ext cx="2664296" cy="29385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2132856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   </a:t>
            </a:r>
            <a:r>
              <a:rPr lang="ru-RU" sz="4400" b="1" i="1" dirty="0" smtClean="0"/>
              <a:t>М</a:t>
            </a:r>
            <a:endParaRPr lang="ru-RU" sz="4400" b="1" i="1" dirty="0"/>
          </a:p>
        </p:txBody>
      </p:sp>
      <p:pic>
        <p:nvPicPr>
          <p:cNvPr id="15364" name="Picture 4" descr="http://img3.postila.ru/storage/7648000/7616055/377b6a3642a64d750b48f33db0626fb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132856"/>
            <a:ext cx="4064116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908720"/>
            <a:ext cx="2088232" cy="1757171"/>
          </a:xfrm>
        </p:spPr>
      </p:pic>
      <p:sp>
        <p:nvSpPr>
          <p:cNvPr id="5" name="TextBox 4"/>
          <p:cNvSpPr txBox="1"/>
          <p:nvPr/>
        </p:nvSpPr>
        <p:spPr>
          <a:xfrm>
            <a:off x="2627784" y="278092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-КА</a:t>
            </a:r>
            <a:endParaRPr lang="ru-RU" sz="3600" b="1" i="1" dirty="0"/>
          </a:p>
        </p:txBody>
      </p:sp>
      <p:pic>
        <p:nvPicPr>
          <p:cNvPr id="17410" name="Picture 2" descr="http://new.stihi.ru/pics/2016/04/12/10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08920"/>
            <a:ext cx="442849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о - копия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582806"/>
            <a:ext cx="2304256" cy="2541458"/>
          </a:xfrm>
        </p:spPr>
      </p:pic>
      <p:sp>
        <p:nvSpPr>
          <p:cNvPr id="5" name="TextBox 4"/>
          <p:cNvSpPr txBox="1"/>
          <p:nvPr/>
        </p:nvSpPr>
        <p:spPr>
          <a:xfrm>
            <a:off x="2699792" y="227687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- СКА</a:t>
            </a:r>
            <a:endParaRPr lang="ru-RU" sz="3200" b="1" i="1" dirty="0"/>
          </a:p>
        </p:txBody>
      </p:sp>
      <p:pic>
        <p:nvPicPr>
          <p:cNvPr id="16386" name="Picture 2" descr="https://avatanplus.com/files/resources/original/578fb26daa41a1560950fc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88840"/>
            <a:ext cx="3659560" cy="3636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и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1" y="476672"/>
            <a:ext cx="2995241" cy="2088232"/>
          </a:xfrm>
        </p:spPr>
      </p:pic>
      <p:sp>
        <p:nvSpPr>
          <p:cNvPr id="5" name="TextBox 4"/>
          <p:cNvSpPr txBox="1"/>
          <p:nvPr/>
        </p:nvSpPr>
        <p:spPr>
          <a:xfrm>
            <a:off x="2411760" y="256490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-ШКА</a:t>
            </a:r>
            <a:endParaRPr lang="ru-RU" sz="4000" b="1" i="1" dirty="0"/>
          </a:p>
        </p:txBody>
      </p:sp>
      <p:pic>
        <p:nvPicPr>
          <p:cNvPr id="18434" name="Picture 2" descr="http://cstor.nn2.ru/userfiles/data/ufiles/1/35/62/3356271.Miska_skazocn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988840"/>
            <a:ext cx="343135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5-005-F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692696"/>
            <a:ext cx="3759200" cy="2400300"/>
          </a:xfrm>
        </p:spPr>
      </p:pic>
      <p:pic>
        <p:nvPicPr>
          <p:cNvPr id="19458" name="Picture 2" descr="http://avtodiagnostika33.ru/images/fa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56992"/>
            <a:ext cx="3480174" cy="2304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19872" y="3212976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-РА</a:t>
            </a:r>
            <a:endParaRPr lang="ru-RU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ф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836712"/>
            <a:ext cx="3456384" cy="2468846"/>
          </a:xfrm>
        </p:spPr>
      </p:pic>
      <p:pic>
        <p:nvPicPr>
          <p:cNvPr id="1026" name="Picture 2" descr="http://pervocvet-don.ru/assets/images/products/159/fasol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3284984"/>
            <a:ext cx="3264363" cy="2448272"/>
          </a:xfrm>
          <a:prstGeom prst="rect">
            <a:avLst/>
          </a:prstGeom>
          <a:noFill/>
        </p:spPr>
      </p:pic>
      <p:pic>
        <p:nvPicPr>
          <p:cNvPr id="1028" name="Picture 4" descr="http://culinar.bzi.ro/public/upload/photos/25/faso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700808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220486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-НО</a:t>
            </a:r>
            <a:endParaRPr lang="ru-RU" sz="4800" b="1" i="1" dirty="0"/>
          </a:p>
        </p:txBody>
      </p:sp>
      <p:pic>
        <p:nvPicPr>
          <p:cNvPr id="3074" name="Picture 2" descr="http://edilerre.com/old/42-dominoes-game-rules-i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12976"/>
            <a:ext cx="4695825" cy="2724151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43608" y="2780928"/>
            <a:ext cx="1368152" cy="160250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titul_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680890"/>
            <a:ext cx="3096344" cy="193943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547664" y="2492896"/>
            <a:ext cx="50405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619672" y="2348880"/>
            <a:ext cx="360040" cy="261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55776" y="2060848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137</TotalTime>
  <Words>33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РЕБУСЫ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</dc:creator>
  <cp:lastModifiedBy>www</cp:lastModifiedBy>
  <cp:revision>17</cp:revision>
  <dcterms:created xsi:type="dcterms:W3CDTF">2016-10-04T19:51:25Z</dcterms:created>
  <dcterms:modified xsi:type="dcterms:W3CDTF">2016-10-16T07:10:00Z</dcterms:modified>
</cp:coreProperties>
</file>