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0" r:id="rId4"/>
    <p:sldId id="258" r:id="rId5"/>
    <p:sldId id="259" r:id="rId6"/>
    <p:sldId id="261" r:id="rId7"/>
    <p:sldId id="263" r:id="rId8"/>
    <p:sldId id="266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</p:showPr>
  <p:clrMru>
    <a:srgbClr val="00682F"/>
    <a:srgbClr val="DAA584"/>
    <a:srgbClr val="D0938E"/>
    <a:srgbClr val="63BD9B"/>
    <a:srgbClr val="B790C2"/>
    <a:srgbClr val="E7A489"/>
    <a:srgbClr val="F5D067"/>
    <a:srgbClr val="FA9862"/>
    <a:srgbClr val="F1946B"/>
    <a:srgbClr val="5DC3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38" autoAdjust="0"/>
  </p:normalViewPr>
  <p:slideViewPr>
    <p:cSldViewPr>
      <p:cViewPr varScale="1">
        <p:scale>
          <a:sx n="74" d="100"/>
          <a:sy n="74" d="100"/>
        </p:scale>
        <p:origin x="-10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5D797-404F-49AA-B812-9C5C16DA9B94}" type="datetimeFigureOut">
              <a:rPr lang="ru-RU" smtClean="0"/>
              <a:pPr/>
              <a:t>12.12.2008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1FB78-3329-4FA3-BE76-56CD382677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4CE16-8446-4571-8089-4957C80BA78F}" type="datetimeFigureOut">
              <a:rPr lang="ru-RU" smtClean="0"/>
              <a:pPr/>
              <a:t>12.12.2008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DC347-C8F3-46A9-90A9-43A2DEA1F1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DC347-C8F3-46A9-90A9-43A2DEA1F18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12.12.2008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12.12.2008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12.12.2008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12.12.2008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Tm="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chemeClr val="tx2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12.12.2008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 advTm="0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chemeClr val="accent3">
                <a:lumMod val="60000"/>
                <a:lumOff val="40000"/>
              </a:schemeClr>
            </a:gs>
            <a:gs pos="75000">
              <a:schemeClr val="accent2">
                <a:lumMod val="60000"/>
                <a:lumOff val="40000"/>
              </a:schemeClr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0"/>
            <a:ext cx="8143900" cy="6858000"/>
          </a:xfrm>
          <a:gradFill flip="none" rotWithShape="1">
            <a:gsLst>
              <a:gs pos="0">
                <a:srgbClr val="426CB0"/>
              </a:gs>
              <a:gs pos="50000">
                <a:schemeClr val="accent2">
                  <a:lumMod val="60000"/>
                  <a:lumOff val="40000"/>
                </a:schemeClr>
              </a:gs>
              <a:gs pos="97000">
                <a:srgbClr val="67B992"/>
              </a:gs>
              <a:gs pos="100000">
                <a:schemeClr val="accent2"/>
              </a:gs>
            </a:gsLst>
            <a:lin ang="3600000" scaled="0"/>
            <a:tileRect/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Краеведческая экспедиция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 просторам родного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края»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28860" y="5214950"/>
            <a:ext cx="2857520" cy="64294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Tm="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143900" cy="6858000"/>
          </a:xfrm>
        </p:spPr>
        <p:txBody>
          <a:bodyPr/>
          <a:lstStyle/>
          <a:p>
            <a:r>
              <a:rPr lang="ru-RU" dirty="0" smtClean="0"/>
              <a:t>Мир  птиц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СОЛОВЕЙ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643042" y="1142984"/>
            <a:ext cx="3143272" cy="2451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Содержимое 7" descr="СОВА ушастая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29190" y="3500438"/>
            <a:ext cx="3738562" cy="30656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2" y="1857364"/>
            <a:ext cx="2214578" cy="640080"/>
          </a:xfr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Соловей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285852" y="4572008"/>
            <a:ext cx="3523294" cy="6400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Сова ушастая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Tm="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</p:spPr>
        <p:txBody>
          <a:bodyPr/>
          <a:lstStyle/>
          <a:p>
            <a:r>
              <a:rPr lang="ru-RU" dirty="0" smtClean="0"/>
              <a:t>Мир насекомых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1285860"/>
            <a:ext cx="4023360" cy="64008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Бабочка - белянка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7" name="Содержимое 6" descr="БАБО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428728" y="2500306"/>
            <a:ext cx="3435992" cy="32861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майский ЖУК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86380" y="2571744"/>
            <a:ext cx="3529018" cy="32147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20640" y="1285860"/>
            <a:ext cx="4023360" cy="64008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      Майский жук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Tm="0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073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8143900" cy="6858000"/>
          </a:xfr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Нужно беречь и охранять природу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4429188" y="2214554"/>
            <a:ext cx="4023360" cy="640080"/>
          </a:xfrm>
        </p:spPr>
        <p:txBody>
          <a:bodyPr/>
          <a:lstStyle/>
          <a:p>
            <a:r>
              <a:rPr lang="ru-RU" dirty="0" smtClean="0"/>
              <a:t>заповедник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-4429188" y="1500174"/>
            <a:ext cx="4023360" cy="640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_07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000100" y="3786190"/>
            <a:ext cx="3786214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21001">
              <a:schemeClr val="accent6">
                <a:lumMod val="40000"/>
                <a:lumOff val="60000"/>
              </a:schemeClr>
            </a:gs>
            <a:gs pos="63000">
              <a:srgbClr val="E7A489">
                <a:alpha val="99000"/>
              </a:srgbClr>
            </a:gs>
            <a:gs pos="67000">
              <a:schemeClr val="bg2">
                <a:lumMod val="50000"/>
              </a:schemeClr>
            </a:gs>
            <a:gs pos="69000">
              <a:schemeClr val="tx2">
                <a:lumMod val="50000"/>
              </a:schemeClr>
            </a:gs>
            <a:gs pos="82001">
              <a:schemeClr val="accent5">
                <a:lumMod val="50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  <a:gradFill flip="none" rotWithShape="1">
            <a:gsLst>
              <a:gs pos="0">
                <a:schemeClr val="accent4">
                  <a:tint val="35000"/>
                  <a:satMod val="253000"/>
                </a:schemeClr>
              </a:gs>
              <a:gs pos="50000">
                <a:srgbClr val="B790C2"/>
              </a:gs>
              <a:gs pos="97000">
                <a:schemeClr val="accent3">
                  <a:lumMod val="40000"/>
                  <a:lumOff val="60000"/>
                </a:schemeClr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Водоёмы нашего края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4294967295"/>
          </p:nvPr>
        </p:nvSpPr>
        <p:spPr>
          <a:xfrm>
            <a:off x="1214414" y="2928934"/>
            <a:ext cx="3040056" cy="639762"/>
          </a:xfrm>
          <a:gradFill flip="none" rotWithShape="1">
            <a:gsLst>
              <a:gs pos="0">
                <a:schemeClr val="accent4">
                  <a:tint val="35000"/>
                  <a:satMod val="253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97000">
                <a:schemeClr val="accent4">
                  <a:tint val="53000"/>
                  <a:satMod val="260000"/>
                </a:schemeClr>
              </a:gs>
              <a:gs pos="100000">
                <a:schemeClr val="accent4">
                  <a:tint val="56000"/>
                  <a:satMod val="2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Озеро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4294967295"/>
          </p:nvPr>
        </p:nvSpPr>
        <p:spPr>
          <a:xfrm>
            <a:off x="5072066" y="857232"/>
            <a:ext cx="3929090" cy="639762"/>
          </a:xfrm>
          <a:gradFill flip="none" rotWithShape="1">
            <a:gsLst>
              <a:gs pos="0">
                <a:schemeClr val="accent4">
                  <a:tint val="35000"/>
                  <a:satMod val="253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97000">
                <a:schemeClr val="accent4">
                  <a:tint val="53000"/>
                  <a:satMod val="260000"/>
                </a:schemeClr>
              </a:gs>
              <a:gs pos="100000">
                <a:schemeClr val="accent4">
                  <a:tint val="56000"/>
                  <a:satMod val="2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Река Дон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71600" y="3886200"/>
            <a:ext cx="771508" cy="2471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Содержимое 16" descr="IMG_07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14488"/>
            <a:ext cx="4344796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Содержимое 15" descr="0003925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4143380"/>
            <a:ext cx="3657600" cy="2441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rgbClr val="00B050"/>
            </a:gs>
            <a:gs pos="100000">
              <a:schemeClr val="tx2">
                <a:lumMod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rgbClr val="63BD9B"/>
              </a:gs>
              <a:gs pos="97000">
                <a:schemeClr val="accent1">
                  <a:lumMod val="60000"/>
                  <a:lumOff val="4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Водоёмы нашего края</a:t>
            </a:r>
            <a:b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endParaRPr lang="ru-RU" b="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0166" y="1071546"/>
            <a:ext cx="3429024" cy="640080"/>
          </a:xfr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Река  Воронеж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43504" y="1071546"/>
            <a:ext cx="3643338" cy="640080"/>
          </a:xfr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Пруд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0003926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428728" y="2071678"/>
            <a:ext cx="364333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005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2071678"/>
            <a:ext cx="3786182" cy="448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  <a:gradFill flip="none" rotWithShape="1">
            <a:gsLst>
              <a:gs pos="0">
                <a:schemeClr val="bg2">
                  <a:lumMod val="75000"/>
                </a:schemeClr>
              </a:gs>
              <a:gs pos="30000">
                <a:schemeClr val="tx2">
                  <a:lumMod val="20000"/>
                  <a:lumOff val="80000"/>
                </a:schemeClr>
              </a:gs>
              <a:gs pos="70000">
                <a:srgbClr val="A65528"/>
              </a:gs>
              <a:gs pos="100000">
                <a:srgbClr val="DAA584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Черноземье </a:t>
            </a:r>
            <a:r>
              <a:rPr lang="ru-RU" dirty="0" smtClean="0">
                <a:solidFill>
                  <a:schemeClr val="tx2"/>
                </a:solidFill>
              </a:rPr>
              <a:t>(почвы)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5072066" y="1500174"/>
            <a:ext cx="3857652" cy="64008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Злаковые культуры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11" name="Содержимое 10" descr="IMG_003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142976" y="2857496"/>
            <a:ext cx="3929090" cy="385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IMG_008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4942" y="2857496"/>
            <a:ext cx="378621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Текст 17"/>
          <p:cNvSpPr>
            <a:spLocks noGrp="1"/>
          </p:cNvSpPr>
          <p:nvPr>
            <p:ph type="body" sz="half" idx="3"/>
          </p:nvPr>
        </p:nvSpPr>
        <p:spPr>
          <a:xfrm>
            <a:off x="1214414" y="1500174"/>
            <a:ext cx="3714776" cy="64008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Поле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Tm="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  <a:ln>
            <a:noFill/>
          </a:ln>
        </p:spPr>
        <p:txBody>
          <a:bodyPr/>
          <a:lstStyle/>
          <a:p>
            <a:r>
              <a:rPr lang="ru-RU" dirty="0" smtClean="0"/>
              <a:t>Растительный мир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 useBgFill="1"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857884" y="1428736"/>
            <a:ext cx="2214578" cy="640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Посадки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200710211640_23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357430"/>
            <a:ext cx="3857105" cy="407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0003919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72132" y="2357430"/>
            <a:ext cx="314327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38935" y="1415857"/>
            <a:ext cx="1500198" cy="64008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Леса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8143900" cy="6858000"/>
          </a:xfr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3000">
                <a:schemeClr val="tx1">
                  <a:lumMod val="75000"/>
                  <a:lumOff val="25000"/>
                </a:schemeClr>
              </a:gs>
              <a:gs pos="21001">
                <a:schemeClr val="bg1">
                  <a:lumMod val="50000"/>
                </a:schemeClr>
              </a:gs>
              <a:gs pos="63000">
                <a:schemeClr val="bg1">
                  <a:lumMod val="75000"/>
                </a:schemeClr>
              </a:gs>
              <a:gs pos="67000">
                <a:schemeClr val="bg1">
                  <a:lumMod val="50000"/>
                </a:schemeClr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</a:t>
            </a:r>
          </a:p>
          <a:p>
            <a:pPr algn="ctr"/>
            <a:endParaRPr lang="ru-RU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Бруска          </a:t>
            </a:r>
            <a:r>
              <a:rPr lang="ru-RU" sz="3200" b="1" dirty="0" err="1" smtClean="0">
                <a:solidFill>
                  <a:srgbClr val="C00000"/>
                </a:solidFill>
              </a:rPr>
              <a:t>Берза</a:t>
            </a:r>
            <a:r>
              <a:rPr lang="ru-RU" sz="3200" b="1" dirty="0" smtClean="0">
                <a:solidFill>
                  <a:srgbClr val="C00000"/>
                </a:solidFill>
              </a:rPr>
              <a:t>          </a:t>
            </a:r>
            <a:r>
              <a:rPr lang="ru-RU" sz="3200" b="1" dirty="0" err="1" smtClean="0">
                <a:solidFill>
                  <a:srgbClr val="C00000"/>
                </a:solidFill>
              </a:rPr>
              <a:t>Обкаса</a:t>
            </a:r>
            <a:r>
              <a:rPr lang="ru-RU" sz="3200" b="1" dirty="0" smtClean="0">
                <a:solidFill>
                  <a:srgbClr val="C00000"/>
                </a:solidFill>
              </a:rPr>
              <a:t>             </a:t>
            </a:r>
            <a:r>
              <a:rPr lang="ru-RU" sz="3200" b="1" dirty="0" err="1" smtClean="0">
                <a:solidFill>
                  <a:srgbClr val="C00000"/>
                </a:solidFill>
              </a:rPr>
              <a:t>Цурика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    </a:t>
            </a:r>
            <a:r>
              <a:rPr lang="ru-RU" sz="3200" b="1" dirty="0" err="1" smtClean="0">
                <a:solidFill>
                  <a:srgbClr val="C00000"/>
                </a:solidFill>
              </a:rPr>
              <a:t>Абилек</a:t>
            </a:r>
            <a:r>
              <a:rPr lang="ru-RU" sz="3200" b="1" dirty="0" smtClean="0">
                <a:solidFill>
                  <a:srgbClr val="C00000"/>
                </a:solidFill>
              </a:rPr>
              <a:t>          Кута            </a:t>
            </a:r>
            <a:r>
              <a:rPr lang="ru-RU" sz="3200" b="1" dirty="0" err="1" smtClean="0">
                <a:solidFill>
                  <a:srgbClr val="C00000"/>
                </a:solidFill>
              </a:rPr>
              <a:t>Путек</a:t>
            </a:r>
            <a:r>
              <a:rPr lang="ru-RU" sz="3200" b="1" dirty="0" smtClean="0">
                <a:solidFill>
                  <a:srgbClr val="C00000"/>
                </a:solidFill>
              </a:rPr>
              <a:t>                 </a:t>
            </a:r>
            <a:r>
              <a:rPr lang="ru-RU" sz="3200" b="1" dirty="0" err="1" smtClean="0">
                <a:solidFill>
                  <a:srgbClr val="C00000"/>
                </a:solidFill>
              </a:rPr>
              <a:t>Лесо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428604"/>
            <a:ext cx="7000924" cy="14287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«Помощь животным»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2600000" scaled="0"/>
            <a:tileRect/>
          </a:gradFill>
        </p:spPr>
        <p:txBody>
          <a:bodyPr/>
          <a:lstStyle/>
          <a:p>
            <a:r>
              <a:rPr lang="ru-RU" dirty="0" smtClean="0"/>
              <a:t>Мир животных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 useBgFill="1"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40" y="4786322"/>
            <a:ext cx="2143140" cy="64008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Лоси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7" name="Содержимое 6" descr="08RG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214942" y="4071942"/>
            <a:ext cx="3714776" cy="245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20007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071538" y="1214422"/>
            <a:ext cx="4022725" cy="2882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20640" y="2143116"/>
            <a:ext cx="1808814" cy="64008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Кабан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Tm="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  <a:ln>
            <a:noFill/>
          </a:ln>
        </p:spPr>
        <p:txBody>
          <a:bodyPr/>
          <a:lstStyle/>
          <a:p>
            <a:r>
              <a:rPr lang="ru-RU" dirty="0" smtClean="0"/>
              <a:t>Мир животных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1643050"/>
            <a:ext cx="4040188" cy="603263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Бобр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43472" y="1428736"/>
            <a:ext cx="4000528" cy="1000132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Выхухоль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7" name="Содержимое 6" descr="04200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00100" y="2857496"/>
            <a:ext cx="4000528" cy="364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04205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2857496"/>
            <a:ext cx="4143372" cy="364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</p:spPr>
        <p:txBody>
          <a:bodyPr/>
          <a:lstStyle/>
          <a:p>
            <a:r>
              <a:rPr lang="ru-RU" dirty="0" smtClean="0"/>
              <a:t>Мир  птиц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СОЛОВЕЙ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285852" y="2143116"/>
            <a:ext cx="4071966" cy="3857652"/>
          </a:xfrm>
          <a:prstGeom prst="roundRect">
            <a:avLst>
              <a:gd name="adj" fmla="val 859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дрозд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857884" y="2214554"/>
            <a:ext cx="285750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1285860"/>
            <a:ext cx="4023360" cy="6400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жаворонок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29190" y="1285860"/>
            <a:ext cx="4023360" cy="6400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дрозды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Tm="0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73</Words>
  <PresentationFormat>Экран (4:3)</PresentationFormat>
  <Paragraphs>44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 Краеведческая экспедиция  «По просторам родного  края»    </vt:lpstr>
      <vt:lpstr>Водоёмы нашего края         </vt:lpstr>
      <vt:lpstr>Водоёмы нашего края         </vt:lpstr>
      <vt:lpstr>Черноземье (почвы)       </vt:lpstr>
      <vt:lpstr>Растительный мир        </vt:lpstr>
      <vt:lpstr>Игра «Помощь животным»</vt:lpstr>
      <vt:lpstr>Мир животных        </vt:lpstr>
      <vt:lpstr>Мир животных        </vt:lpstr>
      <vt:lpstr>Мир  птиц        </vt:lpstr>
      <vt:lpstr>Мир  птиц        </vt:lpstr>
      <vt:lpstr>Мир насекомых        </vt:lpstr>
      <vt:lpstr>Нужно беречь и охранять природу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Краеведческая экспедиция     «По просторам родного края»</dc:title>
  <cp:lastModifiedBy>влад</cp:lastModifiedBy>
  <cp:revision>102</cp:revision>
  <dcterms:modified xsi:type="dcterms:W3CDTF">2008-12-12T14:57:48Z</dcterms:modified>
</cp:coreProperties>
</file>