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9" autoAdjust="0"/>
  </p:normalViewPr>
  <p:slideViewPr>
    <p:cSldViewPr>
      <p:cViewPr>
        <p:scale>
          <a:sx n="80" d="100"/>
          <a:sy n="80" d="100"/>
        </p:scale>
        <p:origin x="-107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3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8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7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6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0856-80D0-4EF2-8D01-FF21A1B372B3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4978-B031-46A0-B1FB-CAEFE0ECB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6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9540552" cy="77048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8" y="-171400"/>
            <a:ext cx="2484276" cy="3663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752"/>
            <a:ext cx="2422367" cy="36394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188640"/>
            <a:ext cx="524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Ребята подготовительной группы  (корпус №2) посетили памятник Героям Фронта и Тыла.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436" y="1268760"/>
            <a:ext cx="627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этот день 05.05.17г. экскурсоводами выступили воспитатели группы: Михальченко Наталья Валерьевна, Нечаева Ольга Александровна. Они рассказали детям,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что мемориал установлен в память о боевых и трудовых подвигах жителей  в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годы Великой Отечественной войны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158" y="3087158"/>
            <a:ext cx="62646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Цель: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создание условий для патриотического воспитания у детей подготовительного дошкольного возраста;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Задачи: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расширить знания о истории нашей Родины;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закрепить и дополнить знания о том, как наш народ защищал Родину во время ВОВ;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воспитывать чувство уважения к людям старшего поколения, к героям - победителям войны;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воспитывать чувство гордости за свою великую Родину.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5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3997"/>
            <a:ext cx="943304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21" y="404664"/>
            <a:ext cx="4608512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675"/>
            <a:ext cx="4644008" cy="306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98072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Предварительная работа: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Рассматривание и обсуждение иллюстраций о В.О.В.;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Разучивание стихов о В.О.В., о Дне Победы;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43711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. Беседа «Вечная память». .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Прослушивание песен военных лет.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2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957392"/>
          </a:xfrm>
        </p:spPr>
      </p:pic>
      <p:sp>
        <p:nvSpPr>
          <p:cNvPr id="9" name="TextBox 8"/>
          <p:cNvSpPr txBox="1"/>
          <p:nvPr/>
        </p:nvSpPr>
        <p:spPr>
          <a:xfrm>
            <a:off x="899592" y="156368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Ребята возложили цветы к памятнику.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30" y="3645024"/>
            <a:ext cx="5084057" cy="3233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16" y="404664"/>
            <a:ext cx="4824536" cy="3363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56251" y="463660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Изготовили голубей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4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5472608" cy="3291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" y="3766968"/>
            <a:ext cx="4400489" cy="2902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39" y="3809731"/>
            <a:ext cx="4275780" cy="2825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081004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Запустили в небо воздушные шары с голубями. Почтили память минутой молчания.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7056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8012264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46994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Живым – Героев чтить, не забывать,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Их имена хранить в бессмертных списках,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Об их отваге всем напоминать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И класть цветы к подножьям обелисков!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66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200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9</cp:revision>
  <dcterms:created xsi:type="dcterms:W3CDTF">2017-05-05T16:51:14Z</dcterms:created>
  <dcterms:modified xsi:type="dcterms:W3CDTF">2017-05-05T18:17:17Z</dcterms:modified>
</cp:coreProperties>
</file>