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6" r:id="rId5"/>
    <p:sldId id="257" r:id="rId6"/>
    <p:sldId id="260" r:id="rId7"/>
    <p:sldId id="265" r:id="rId8"/>
    <p:sldId id="267" r:id="rId9"/>
    <p:sldId id="259" r:id="rId10"/>
    <p:sldId id="262" r:id="rId11"/>
    <p:sldId id="263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67" y="-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31640" y="2996952"/>
            <a:ext cx="7358063" cy="3168352"/>
          </a:xfrm>
        </p:spPr>
        <p:txBody>
          <a:bodyPr/>
          <a:lstStyle/>
          <a:p>
            <a:r>
              <a:rPr lang="ru-RU" b="1" dirty="0" smtClean="0"/>
              <a:t>Музейная педагогика – как средство всестороннего развития детей дошкольного возраста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76256" y="5429264"/>
            <a:ext cx="201622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1КК</a:t>
            </a:r>
          </a:p>
          <a:p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Бокарева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я\Desktop\фото музеи\P1030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7158" y="2597430"/>
            <a:ext cx="192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галя\Desktop\фото музеи\P1030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214554"/>
            <a:ext cx="2214578" cy="1660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Desktop\kukla_kubyshka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643446"/>
            <a:ext cx="1928826" cy="1744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Елена\Desktop\SANY058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214554"/>
            <a:ext cx="192882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Рисунок 0" descr="IMG_20170120_1302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4429132"/>
            <a:ext cx="1458660" cy="1916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:\Users\галя\Desktop\фото музеи\P10306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5245" y="4643446"/>
            <a:ext cx="2301003" cy="1725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галя\Desktop\фото музеи\P1030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723108" y="920042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4357694"/>
            <a:ext cx="68580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6215092" cy="3214710"/>
          </a:xfrm>
        </p:spPr>
        <p:txBody>
          <a:bodyPr/>
          <a:lstStyle/>
          <a:p>
            <a:pPr indent="457200" algn="just"/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«Музей – это смесь искусства и истории, филологии и басни, документа и романа,</a:t>
            </a:r>
            <a:br>
              <a:rPr lang="ru-RU" sz="3600" dirty="0" smtClean="0"/>
            </a:br>
            <a:r>
              <a:rPr lang="ru-RU" sz="3600" dirty="0" smtClean="0"/>
              <a:t> которая посылает нам через многие годы луч света и доносит уникальные по ценности опыт и знания».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                  Ф. </a:t>
            </a:r>
            <a:r>
              <a:rPr lang="ru-RU" sz="3200" dirty="0" err="1" smtClean="0"/>
              <a:t>Дзери</a:t>
            </a:r>
            <a:endParaRPr lang="ru-RU" sz="3200" dirty="0" smtClean="0"/>
          </a:p>
        </p:txBody>
      </p:sp>
      <p:pic>
        <p:nvPicPr>
          <p:cNvPr id="2050" name="Picture 2" descr="F:\презентация\6843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286256"/>
            <a:ext cx="2967893" cy="2374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229600" cy="1785950"/>
          </a:xfrm>
        </p:spPr>
        <p:txBody>
          <a:bodyPr/>
          <a:lstStyle/>
          <a:p>
            <a:r>
              <a:rPr lang="ru-RU" dirty="0" smtClean="0"/>
              <a:t>Мини-музей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504452"/>
          </a:xfrm>
        </p:spPr>
        <p:txBody>
          <a:bodyPr/>
          <a:lstStyle/>
          <a:p>
            <a:r>
              <a:rPr lang="ru-RU" dirty="0" smtClean="0"/>
              <a:t>Занимает небольшое пространство</a:t>
            </a:r>
          </a:p>
          <a:p>
            <a:r>
              <a:rPr lang="ru-RU" dirty="0" smtClean="0"/>
              <a:t>Постоянно открыт</a:t>
            </a:r>
          </a:p>
          <a:p>
            <a:r>
              <a:rPr lang="ru-RU" dirty="0" smtClean="0"/>
              <a:t>Имеет небольшое количество экспонатов</a:t>
            </a:r>
          </a:p>
          <a:p>
            <a:r>
              <a:rPr lang="ru-RU" dirty="0" smtClean="0"/>
              <a:t>Большинство экспонатов можно трогать руками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галя\Desktop\фото музеи\P1030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4580142"/>
            <a:ext cx="2675189" cy="2006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G:\DCIM\103_PANA\P1030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484083" y="3539847"/>
            <a:ext cx="2498878" cy="1874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Admin\Desktop\20170120_120525.jpg"/>
          <p:cNvPicPr/>
          <p:nvPr/>
        </p:nvPicPr>
        <p:blipFill>
          <a:blip r:embed="rId4" cstate="print"/>
          <a:srcRect t="44091"/>
          <a:stretch>
            <a:fillRect/>
          </a:stretch>
        </p:blipFill>
        <p:spPr bwMode="auto">
          <a:xfrm>
            <a:off x="6300192" y="4783372"/>
            <a:ext cx="2572274" cy="1885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IMG_146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140929" y="2097592"/>
            <a:ext cx="2547459" cy="1910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IMG_1461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83566" y="2083972"/>
            <a:ext cx="2559829" cy="1924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1412776"/>
            <a:ext cx="8229600" cy="1368151"/>
          </a:xfrm>
        </p:spPr>
        <p:txBody>
          <a:bodyPr/>
          <a:lstStyle/>
          <a:p>
            <a:r>
              <a:rPr lang="ru-RU" sz="3200" b="1" dirty="0" smtClean="0"/>
              <a:t>Принципы построения работы в мини-музее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64008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63317"/>
            <a:ext cx="64008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4" y="4410235"/>
            <a:ext cx="64008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2" y="5486651"/>
            <a:ext cx="64008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23" y="2654927"/>
            <a:ext cx="64008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75" y="3851013"/>
            <a:ext cx="64008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42" y="4945318"/>
            <a:ext cx="64008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8"/>
          <p:cNvSpPr>
            <a:spLocks noChangeArrowheads="1"/>
          </p:cNvSpPr>
          <p:nvPr/>
        </p:nvSpPr>
        <p:spPr bwMode="auto">
          <a:xfrm>
            <a:off x="1107624" y="2373146"/>
            <a:ext cx="2636837" cy="563563"/>
          </a:xfrm>
          <a:prstGeom prst="rect">
            <a:avLst/>
          </a:prstGeom>
          <a:noFill/>
          <a:ln w="25400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8"/>
          <p:cNvSpPr>
            <a:spLocks noChangeArrowheads="1"/>
          </p:cNvSpPr>
          <p:nvPr/>
        </p:nvSpPr>
        <p:spPr bwMode="auto">
          <a:xfrm>
            <a:off x="1107624" y="3412343"/>
            <a:ext cx="2636837" cy="563563"/>
          </a:xfrm>
          <a:prstGeom prst="rect">
            <a:avLst/>
          </a:prstGeom>
          <a:noFill/>
          <a:ln w="25400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8"/>
          <p:cNvSpPr>
            <a:spLocks noChangeArrowheads="1"/>
          </p:cNvSpPr>
          <p:nvPr/>
        </p:nvSpPr>
        <p:spPr bwMode="auto">
          <a:xfrm>
            <a:off x="1144094" y="4440458"/>
            <a:ext cx="2636837" cy="563563"/>
          </a:xfrm>
          <a:prstGeom prst="rect">
            <a:avLst/>
          </a:prstGeom>
          <a:noFill/>
          <a:ln w="25400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8"/>
          <p:cNvSpPr>
            <a:spLocks noChangeArrowheads="1"/>
          </p:cNvSpPr>
          <p:nvPr/>
        </p:nvSpPr>
        <p:spPr bwMode="auto">
          <a:xfrm>
            <a:off x="4841471" y="2684763"/>
            <a:ext cx="3058482" cy="563563"/>
          </a:xfrm>
          <a:prstGeom prst="rect">
            <a:avLst/>
          </a:prstGeom>
          <a:noFill/>
          <a:ln w="25400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8"/>
          <p:cNvSpPr>
            <a:spLocks noChangeArrowheads="1"/>
          </p:cNvSpPr>
          <p:nvPr/>
        </p:nvSpPr>
        <p:spPr bwMode="auto">
          <a:xfrm>
            <a:off x="1153452" y="5516874"/>
            <a:ext cx="2636837" cy="563563"/>
          </a:xfrm>
          <a:prstGeom prst="rect">
            <a:avLst/>
          </a:prstGeom>
          <a:noFill/>
          <a:ln w="25400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4899155" y="3900554"/>
            <a:ext cx="3058483" cy="563563"/>
          </a:xfrm>
          <a:prstGeom prst="rect">
            <a:avLst/>
          </a:prstGeom>
          <a:noFill/>
          <a:ln w="25400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8"/>
          <p:cNvSpPr>
            <a:spLocks noChangeArrowheads="1"/>
          </p:cNvSpPr>
          <p:nvPr/>
        </p:nvSpPr>
        <p:spPr bwMode="auto">
          <a:xfrm>
            <a:off x="4907222" y="4978842"/>
            <a:ext cx="3063715" cy="563563"/>
          </a:xfrm>
          <a:prstGeom prst="rect">
            <a:avLst/>
          </a:prstGeom>
          <a:noFill/>
          <a:ln w="25400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49167" y="5065991"/>
            <a:ext cx="255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Аттрактивность</a:t>
            </a:r>
            <a:r>
              <a:rPr lang="ru-RU" dirty="0"/>
              <a:t> места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17569" y="3995935"/>
            <a:ext cx="2843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Музейная коммуникация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99155" y="2779444"/>
            <a:ext cx="2943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Постепенное усложнение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58684" y="4545359"/>
            <a:ext cx="153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Доступность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47664" y="2482007"/>
            <a:ext cx="1551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Наглядность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77913" y="3509458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Адресность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433604" y="5613989"/>
            <a:ext cx="2076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Активность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галя\Desktop\фото музеи\P1030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509491" y="937599"/>
            <a:ext cx="2357454" cy="1768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галя\Desktop\фото музеи\P1030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4277920"/>
            <a:ext cx="2587221" cy="194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галя\Desktop\фото музеи\P1030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527987" y="4365988"/>
            <a:ext cx="2352376" cy="1764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галя\Desktop\фото музеи\P10306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7" y="764704"/>
            <a:ext cx="2525597" cy="189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галя\Desktop\фото музеи\P10306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855473" y="2566980"/>
            <a:ext cx="2190767" cy="16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712968" cy="1440160"/>
          </a:xfrm>
        </p:spPr>
        <p:txBody>
          <a:bodyPr/>
          <a:lstStyle/>
          <a:p>
            <a:r>
              <a:rPr lang="ru-RU" sz="2800" b="1" dirty="0"/>
              <a:t>Основные направления деятельности в мини-музее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81" y="2812230"/>
            <a:ext cx="868680" cy="4519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176046" y="26975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Информирование</a:t>
            </a:r>
          </a:p>
          <a:p>
            <a:r>
              <a:rPr lang="ru-RU" dirty="0"/>
              <a:t>Обучение</a:t>
            </a:r>
          </a:p>
        </p:txBody>
      </p:sp>
      <p:pic>
        <p:nvPicPr>
          <p:cNvPr id="7" name="Рисунок 6" descr="C:\Users\галя\Desktop\фото музеи\P103068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601969" y="2479742"/>
            <a:ext cx="1489075" cy="1116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галя\Desktop\фото музеи\P103066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4212" y="2414283"/>
            <a:ext cx="1616075" cy="1212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Стрелка вправо 75"/>
          <p:cNvSpPr>
            <a:spLocks noChangeArrowheads="1"/>
          </p:cNvSpPr>
          <p:nvPr/>
        </p:nvSpPr>
        <p:spPr bwMode="auto">
          <a:xfrm>
            <a:off x="520356" y="4365104"/>
            <a:ext cx="793750" cy="427037"/>
          </a:xfrm>
          <a:prstGeom prst="rightArrow">
            <a:avLst>
              <a:gd name="adj1" fmla="val 50000"/>
              <a:gd name="adj2" fmla="val 50040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03513" y="42554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Общение </a:t>
            </a:r>
          </a:p>
          <a:p>
            <a:r>
              <a:rPr lang="ru-RU" dirty="0"/>
              <a:t>Отдых </a:t>
            </a:r>
          </a:p>
        </p:txBody>
      </p:sp>
      <p:pic>
        <p:nvPicPr>
          <p:cNvPr id="11" name="Рисунок 10" descr="C:\Users\галя\Desktop\фото музеи\P103068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3069" y="3861046"/>
            <a:ext cx="1544955" cy="1158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галя\Desktop\фото музеи\P103069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5796397" y="3957860"/>
            <a:ext cx="1322705" cy="992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Стрелка вправо 76"/>
          <p:cNvSpPr>
            <a:spLocks noChangeArrowheads="1"/>
          </p:cNvSpPr>
          <p:nvPr/>
        </p:nvSpPr>
        <p:spPr bwMode="auto">
          <a:xfrm>
            <a:off x="1197711" y="5815070"/>
            <a:ext cx="793750" cy="427038"/>
          </a:xfrm>
          <a:prstGeom prst="rightArrow">
            <a:avLst>
              <a:gd name="adj1" fmla="val 50000"/>
              <a:gd name="adj2" fmla="val 50040"/>
            </a:avLst>
          </a:prstGeom>
          <a:solidFill>
            <a:srgbClr val="4F81BD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76046" y="5728244"/>
            <a:ext cx="2134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Развитие</a:t>
            </a:r>
          </a:p>
          <a:p>
            <a:r>
              <a:rPr lang="ru-RU" dirty="0" smtClean="0"/>
              <a:t>творческих </a:t>
            </a:r>
            <a:r>
              <a:rPr lang="ru-RU" dirty="0"/>
              <a:t>начал</a:t>
            </a:r>
          </a:p>
        </p:txBody>
      </p:sp>
      <p:pic>
        <p:nvPicPr>
          <p:cNvPr id="15" name="Рисунок 14" descr="C:\Users\галя\Desktop\фото музеи\P1030683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5355273"/>
            <a:ext cx="1488440" cy="1116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Users\галя\Desktop\фото музеи\P1030669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36919" y="5357813"/>
            <a:ext cx="1470660" cy="111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галя\Desktop\фото музеи\P1030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7709" y="1988840"/>
            <a:ext cx="2736890" cy="2052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4" descr="C:\Users\галя\Desktop\фото музеи\P1030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8840"/>
            <a:ext cx="2736747" cy="2052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галя\Desktop\фото музеи\P10307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321975"/>
            <a:ext cx="2777176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галя\Desktop\фото музеи\P1030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243007"/>
            <a:ext cx="3024336" cy="2268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уб 6"/>
          <p:cNvSpPr/>
          <p:nvPr/>
        </p:nvSpPr>
        <p:spPr>
          <a:xfrm>
            <a:off x="214282" y="3643314"/>
            <a:ext cx="2786082" cy="428628"/>
          </a:xfrm>
          <a:prstGeom prst="cub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8" name="Куб 7"/>
          <p:cNvSpPr/>
          <p:nvPr/>
        </p:nvSpPr>
        <p:spPr>
          <a:xfrm>
            <a:off x="3428992" y="3929066"/>
            <a:ext cx="2071702" cy="428628"/>
          </a:xfrm>
          <a:prstGeom prst="cub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ЗОЛОТЦЕ КОНФЕТНОЕ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6000760" y="3643314"/>
            <a:ext cx="2714644" cy="428628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357158" y="6143644"/>
            <a:ext cx="2071702" cy="500066"/>
          </a:xfrm>
          <a:prstGeom prst="cub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ИГРУШКИ МОИХ РОДИТЕЛЕЙ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Куб 11"/>
          <p:cNvSpPr/>
          <p:nvPr/>
        </p:nvSpPr>
        <p:spPr>
          <a:xfrm>
            <a:off x="6572264" y="6215082"/>
            <a:ext cx="2071702" cy="428604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ГОСТЯХ У ВРЕМЕНИ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User\Desktop\IMG_10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1857364"/>
            <a:ext cx="1804550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E:\IMG_25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000240"/>
            <a:ext cx="2433635" cy="1638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6072198" y="3643314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ДЕКОРАТИВНО-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ПРИКЛАДНОЕ ИСКУССТВО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Елена\Desktop\SANY059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143380"/>
            <a:ext cx="1785950" cy="210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C:\Users\Dmitryi\AppData\Local\Microsoft\Windows\Temporary Internet Files\Content.Word\DSCF3433.jpg"/>
          <p:cNvPicPr/>
          <p:nvPr/>
        </p:nvPicPr>
        <p:blipFill>
          <a:blip r:embed="rId5" cstate="print"/>
          <a:srcRect t="18089" r="6926"/>
          <a:stretch>
            <a:fillRect/>
          </a:stretch>
        </p:blipFill>
        <p:spPr bwMode="auto">
          <a:xfrm>
            <a:off x="571472" y="4143380"/>
            <a:ext cx="1764658" cy="2047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C:\Users\Пользоватеь\Desktop\P1270172.JPG"/>
          <p:cNvPicPr/>
          <p:nvPr/>
        </p:nvPicPr>
        <p:blipFill>
          <a:blip r:embed="rId6" cstate="print"/>
          <a:srcRect t="22581" b="7957"/>
          <a:stretch>
            <a:fillRect/>
          </a:stretch>
        </p:blipFill>
        <p:spPr bwMode="auto">
          <a:xfrm>
            <a:off x="357158" y="1928802"/>
            <a:ext cx="261013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642910" y="3786190"/>
            <a:ext cx="1792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МИНИ-МУЗЕЙ КНИГИ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Куб 19"/>
          <p:cNvSpPr/>
          <p:nvPr/>
        </p:nvSpPr>
        <p:spPr>
          <a:xfrm>
            <a:off x="3214678" y="6215082"/>
            <a:ext cx="2714644" cy="428628"/>
          </a:xfrm>
          <a:prstGeom prst="cub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ЧУДО-ДЕРЕВО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Photo17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572008"/>
            <a:ext cx="2448957" cy="1656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310</TotalTime>
  <Words>79</Words>
  <Application>Microsoft Office PowerPoint</Application>
  <PresentationFormat>Экран (4:3)</PresentationFormat>
  <Paragraphs>33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Шаблон 2</vt:lpstr>
      <vt:lpstr>Музейная педагогика – как средство всестороннего развития детей дошкольного возраста</vt:lpstr>
      <vt:lpstr>  «Музей – это смесь искусства и истории, филологии и басни, документа и романа,  которая посылает нам через многие годы луч света и доносит уникальные по ценности опыт и знания».                                                Ф. Дзери</vt:lpstr>
      <vt:lpstr>Мини-музей</vt:lpstr>
      <vt:lpstr>Презентация PowerPoint</vt:lpstr>
      <vt:lpstr>Принципы построения работы в мини-музее</vt:lpstr>
      <vt:lpstr>Презентация PowerPoint</vt:lpstr>
      <vt:lpstr>Основные направления деятельности в мини-музее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организации культурно-образовательной деятельности по созданию мини-музеев.</dc:title>
  <dc:creator>111</dc:creator>
  <cp:lastModifiedBy>111</cp:lastModifiedBy>
  <cp:revision>38</cp:revision>
  <dcterms:created xsi:type="dcterms:W3CDTF">2017-03-26T06:00:48Z</dcterms:created>
  <dcterms:modified xsi:type="dcterms:W3CDTF">2017-10-11T17:51:29Z</dcterms:modified>
</cp:coreProperties>
</file>