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9" r:id="rId9"/>
    <p:sldId id="261" r:id="rId10"/>
    <p:sldId id="270" r:id="rId11"/>
    <p:sldId id="271" r:id="rId12"/>
    <p:sldId id="264" r:id="rId13"/>
    <p:sldId id="263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039" autoAdjust="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7C50-ECBE-42EB-9508-B56DE005DBF3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44E3-584B-43E7-BF22-565B03DF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-603448"/>
            <a:ext cx="7704856" cy="597666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детский сад №2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«Создание  РППС  в ДОУ для формирования у дошкольников  основ естественно  научной направленности»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97152"/>
            <a:ext cx="4928592" cy="1728192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старший                   		воспитатель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Олейникова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6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820150" cy="14398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Доступность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Tanya\Desktop\центры\IMG_3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561905" cy="3421624"/>
          </a:xfrm>
          <a:prstGeom prst="rect">
            <a:avLst/>
          </a:prstGeom>
          <a:noFill/>
        </p:spPr>
      </p:pic>
      <p:pic>
        <p:nvPicPr>
          <p:cNvPr id="6147" name="Picture 3" descr="C:\Users\Tanya\Desktop\центры\IMG_3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849937" cy="363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820150" cy="14398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Вариативность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C:\Users\Tanya\Desktop\центры\IMG_3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53093" cy="3114998"/>
          </a:xfrm>
          <a:prstGeom prst="rect">
            <a:avLst/>
          </a:prstGeom>
          <a:noFill/>
        </p:spPr>
      </p:pic>
      <p:pic>
        <p:nvPicPr>
          <p:cNvPr id="7171" name="Picture 3" descr="C:\Users\Tanya\Desktop\центры\IMG_3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201865" cy="315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5701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Занятия в кружке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«Неизведанное рядом»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 descr="C:\Users\Пользователь\Desktop\Школа поделки\20180821_0916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084997" cy="3063748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Презентация\20191205_160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4401538" cy="330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Свободная деятельность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71800" y="3717032"/>
            <a:ext cx="3729630" cy="27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5717" y="1808005"/>
            <a:ext cx="3161831" cy="237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1246" y="1837455"/>
            <a:ext cx="3397433" cy="25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99" r="12201" b="9401"/>
          <a:stretch/>
        </p:blipFill>
        <p:spPr>
          <a:xfrm rot="5400000">
            <a:off x="3619928" y="852680"/>
            <a:ext cx="197615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C:\Users\Tanya\Desktop\естественно- научное\2017-03-20-1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355637" cy="3266728"/>
          </a:xfrm>
          <a:prstGeom prst="rect">
            <a:avLst/>
          </a:prstGeom>
          <a:noFill/>
        </p:spPr>
      </p:pic>
      <p:pic>
        <p:nvPicPr>
          <p:cNvPr id="1027" name="Picture 3" descr="D:\Фото\фото\песок фото\IMG_2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274" y="1146019"/>
            <a:ext cx="3073331" cy="4824536"/>
          </a:xfrm>
          <a:prstGeom prst="rect">
            <a:avLst/>
          </a:prstGeom>
          <a:noFill/>
        </p:spPr>
      </p:pic>
      <p:pic>
        <p:nvPicPr>
          <p:cNvPr id="8194" name="Picture 2" descr="C:\Users\Tanya\Desktop\естественно- научное\20191017_10330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419754"/>
            <a:ext cx="4584327" cy="3438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139136" cy="30963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48680"/>
            <a:ext cx="72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“Расскажи – и я забуду, покажи – и я запомню, дай попробовать и я пойму”.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китайская пословица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clip_image007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3463239"/>
            <a:ext cx="3449960" cy="339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617282"/>
            <a:ext cx="70567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Важным критерием оценки деятельности дошкольной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является созданная развивающая предметно-пространственная среда.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ст.воспитатель\рейтинг отправить\Показатель 3.8.1\P1060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06400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48825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в групповых помещениях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 научное направление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9" name="Picture 1" descr="D:\ст.воспитатель\рейтинг отправить\Показатель 3.8.1\SDC15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386064" cy="2922215"/>
          </a:xfrm>
          <a:prstGeom prst="rect">
            <a:avLst/>
          </a:prstGeom>
          <a:noFill/>
        </p:spPr>
      </p:pic>
      <p:pic>
        <p:nvPicPr>
          <p:cNvPr id="1026" name="Picture 2" descr="C:\Users\Tanya\Desktop\центры\IMG_3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201865" cy="315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Центры экспериментирования в группах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Tanya\Desktop\центры\IMG_34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224469" cy="3168352"/>
          </a:xfrm>
          <a:prstGeom prst="rect">
            <a:avLst/>
          </a:prstGeom>
          <a:noFill/>
        </p:spPr>
      </p:pic>
      <p:pic>
        <p:nvPicPr>
          <p:cNvPr id="2051" name="Picture 3" descr="C:\Users\Tanya\Desktop\центры\IMG_3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4441109" cy="3331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Tanya\Desktop\центры\IMG_3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01865" cy="3151579"/>
          </a:xfrm>
          <a:prstGeom prst="rect">
            <a:avLst/>
          </a:prstGeom>
          <a:noFill/>
        </p:spPr>
      </p:pic>
      <p:pic>
        <p:nvPicPr>
          <p:cNvPr id="3075" name="Picture 3" descr="C:\Users\Tanya\Desktop\центры\IMG_3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224227" cy="3168352"/>
          </a:xfrm>
          <a:prstGeom prst="rect">
            <a:avLst/>
          </a:prstGeom>
          <a:noFill/>
        </p:spPr>
      </p:pic>
      <p:pic>
        <p:nvPicPr>
          <p:cNvPr id="3076" name="Picture 4" descr="C:\Users\Tanya\Desktop\центры\IMG_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5"/>
            <a:ext cx="4176464" cy="3132527"/>
          </a:xfrm>
          <a:prstGeom prst="rect">
            <a:avLst/>
          </a:prstGeom>
          <a:noFill/>
        </p:spPr>
      </p:pic>
      <p:pic>
        <p:nvPicPr>
          <p:cNvPr id="3077" name="Picture 5" descr="C:\Users\Tanya\Desktop\центры\IMG_3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4104456" cy="307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Tanya\Desktop\центры\IMG_3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961083" cy="2970982"/>
          </a:xfrm>
          <a:prstGeom prst="rect">
            <a:avLst/>
          </a:prstGeom>
          <a:noFill/>
        </p:spPr>
      </p:pic>
      <p:pic>
        <p:nvPicPr>
          <p:cNvPr id="4099" name="Picture 3" descr="C:\Users\Tanya\Desktop\центры\IMG_3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960440" cy="2970499"/>
          </a:xfrm>
          <a:prstGeom prst="rect">
            <a:avLst/>
          </a:prstGeom>
          <a:noFill/>
        </p:spPr>
      </p:pic>
      <p:pic>
        <p:nvPicPr>
          <p:cNvPr id="4100" name="Picture 4" descr="C:\Users\Tanya\Desktop\центры\IMG_3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429000"/>
            <a:ext cx="3937863" cy="2953566"/>
          </a:xfrm>
          <a:prstGeom prst="rect">
            <a:avLst/>
          </a:prstGeom>
          <a:noFill/>
        </p:spPr>
      </p:pic>
      <p:pic>
        <p:nvPicPr>
          <p:cNvPr id="4101" name="Picture 5" descr="C:\Users\Tanya\Desktop\центры\IMG_34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573016"/>
            <a:ext cx="3913833" cy="2935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Tanya\Desktop\центры\IMG_3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913833" cy="2935543"/>
          </a:xfrm>
          <a:prstGeom prst="rect">
            <a:avLst/>
          </a:prstGeom>
          <a:noFill/>
        </p:spPr>
      </p:pic>
      <p:pic>
        <p:nvPicPr>
          <p:cNvPr id="5123" name="Picture 3" descr="C:\Users\Tanya\Desktop\центры\IMG_3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3912245" cy="2934854"/>
          </a:xfrm>
          <a:prstGeom prst="rect">
            <a:avLst/>
          </a:prstGeom>
          <a:noFill/>
        </p:spPr>
      </p:pic>
      <p:pic>
        <p:nvPicPr>
          <p:cNvPr id="5124" name="Picture 4" descr="C:\Users\Tanya\Desktop\центры\IMG_3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3899702" cy="2924944"/>
          </a:xfrm>
          <a:prstGeom prst="rect">
            <a:avLst/>
          </a:prstGeom>
          <a:noFill/>
        </p:spPr>
      </p:pic>
      <p:pic>
        <p:nvPicPr>
          <p:cNvPr id="8" name="Picture 6" descr="hello_html_10eaed7c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8024" y="3501008"/>
            <a:ext cx="3960440" cy="2969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2073435/550d1376-0450-4ed0-808f-40fe4d8d6a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440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Основные требования к развивающей предметно-пространственной среде: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916832"/>
            <a:ext cx="6357392" cy="4237931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Содержательно – насыщенная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Трансформируемая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Полифункциональная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Вариативная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Доступная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Безопасная</a:t>
            </a:r>
          </a:p>
          <a:p>
            <a:endParaRPr lang="ru-RU" dirty="0"/>
          </a:p>
        </p:txBody>
      </p:sp>
      <p:sp>
        <p:nvSpPr>
          <p:cNvPr id="4098" name="AutoShape 2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hinhnendep.xyz/wp-content/uploads/2016/08/hinh-nen-powerpoint-mau-trang-dep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75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МКДОУ детский сад №2  «Создание  РППС  в ДОУ для формирования у дошкольников  основ естественно  научной направленности» </vt:lpstr>
      <vt:lpstr>Слайд 2</vt:lpstr>
      <vt:lpstr>Слайд 3</vt:lpstr>
      <vt:lpstr>Развивающая предметно-пространственная среда в групповых помещениях Естественно научное направление    </vt:lpstr>
      <vt:lpstr>Центры экспериментирования в группах</vt:lpstr>
      <vt:lpstr>Слайд 6</vt:lpstr>
      <vt:lpstr>Слайд 7</vt:lpstr>
      <vt:lpstr>Слайд 8</vt:lpstr>
      <vt:lpstr>Основные требования к развивающей предметно-пространственной среде: </vt:lpstr>
      <vt:lpstr>Доступность </vt:lpstr>
      <vt:lpstr>Вариативность</vt:lpstr>
      <vt:lpstr>Занятия в кружке  «Неизведанное рядом»</vt:lpstr>
      <vt:lpstr>Свободная деятельность</vt:lpstr>
      <vt:lpstr>Слайд 14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Tanya</cp:lastModifiedBy>
  <cp:revision>43</cp:revision>
  <dcterms:created xsi:type="dcterms:W3CDTF">2019-12-15T11:41:03Z</dcterms:created>
  <dcterms:modified xsi:type="dcterms:W3CDTF">2020-10-14T18:14:21Z</dcterms:modified>
</cp:coreProperties>
</file>