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0" r:id="rId3"/>
    <p:sldId id="261" r:id="rId4"/>
    <p:sldId id="262" r:id="rId5"/>
    <p:sldId id="256" r:id="rId6"/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6" r:id="rId18"/>
    <p:sldId id="280" r:id="rId19"/>
    <p:sldId id="277" r:id="rId20"/>
    <p:sldId id="279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41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40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4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67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45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223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25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05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76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236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07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0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018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16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133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574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8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1FBB09-9CB8-409B-9139-99FE22F27E32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32D998-7A65-4E8F-9B7A-D1438C5BB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26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2907" r="23352" b="1204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49685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флот</a:t>
            </a:r>
            <a:r>
              <a:rPr lang="ru-RU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320-летию основания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флота России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8496944" cy="316835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Россияне в 1778 году в устье Днепра заложили новый порт Херсон со стапелями для постройки линейных кораблей и фрегатов. Херсонский первенец, 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60-пушечный линейный корабль «Святая Екатерина», из-за затянувшихся сроков строительства был разобран прямо на стапеле. Зато 66-пушечная «Слава Екатерины» стала первым линейным кораблем Черноморского флота.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 descr="C:\Users\1\Desktop\original_000001723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4271842" cy="2850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min_0[1]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 l="3627" r="5689"/>
          <a:stretch/>
        </p:blipFill>
        <p:spPr>
          <a:xfrm>
            <a:off x="5220072" y="1196752"/>
            <a:ext cx="3600400" cy="39703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500" y="476672"/>
            <a:ext cx="4940548" cy="638132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I создал учреждение Морского министерства, которое разработало штатный состав и обоснованную классификацию кораблей предшественника нынешнего ВМФ. </a:t>
            </a:r>
          </a:p>
          <a:p>
            <a:pPr algn="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Паруса полностью вытеснили боевые гребные суда, хотя для защиты шхер и подступов к Петербургу еще до 1854 года строились гребные канонерки.</a:t>
            </a:r>
          </a:p>
        </p:txBody>
      </p:sp>
      <p:sp>
        <p:nvSpPr>
          <p:cNvPr id="1026" name="AutoShape 2" descr="http://www.teleport2001.ru/files/teleport/styles/article_page/public/images/min_0.jpg?itok=9CNRSjHV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404664"/>
            <a:ext cx="5040560" cy="5976664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Небывалые масштабы парусное судостроение приобрело в период царствования Николая I. Было построено 22 линейных корабля, 20 фрегатов, 12 бригов, создано Севастопольское и значительно расширено Николаевское адмиралтейства, второе дыхание обрели и другие верфи. Но над морскими просторами, знававшими прежде лишь белизну парусов и смолистую позолоту деревянных палуб величественных парусников, уже неслись клубы дыма из труб первых пароходов-фрегатов.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1\Desktop\8189390e5a2e4262bbe4ca5da707da7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92080" y="1083458"/>
            <a:ext cx="3463224" cy="4619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052736"/>
            <a:ext cx="9252520" cy="51125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1826 году был построен первый военный пароход вооружённый 8 пушками. В 1836 году был построен первый пароход-фрегат Богатырь (водоизмещение — 1340 тонн, мощность — 117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(240 л.с.), вооружение — 28 пушек). Между 1803 и 1855 годами русские мореплаватели совершили более 40 кругосветных и дальних путешествий, которые сыграли значительную роль в освоении Дальнего Востока, различных океанов и тихоокеанского операционного региона.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59452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 Российской империи продолжал и после прихода к власти царя Николая II. Несмотря на то, что русская промышленность развивалась большими темпами, она не могла поддерживать постоянно увеличивающиеся  потребности флота, и некоторые корабли были заказаны в других  странах.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Существовала и практика закупки головного корабля за границей, затем постройки серии по нему на своих верфях, иногда в ущерб развитию собственного кораблестроения.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Picture 1" descr="C:\Users\1\Desktop\0_5be0f_4262e0ea_orig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8000"/>
                    </a14:imgEffect>
                  </a14:imgLayer>
                </a14:imgProps>
              </a:ext>
            </a:extLst>
          </a:blip>
          <a:srcRect t="7078" b="27805"/>
          <a:stretch/>
        </p:blipFill>
        <p:spPr bwMode="auto">
          <a:xfrm>
            <a:off x="1814778" y="4437112"/>
            <a:ext cx="5514444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37112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 СССР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война в России  привела к резкому сокращению корабельного состава Рабоче-Крестьянского Красного Флота (РККФ).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Взятый советским правительством курс на сокращение флота привёл к тому, что сократился объём ассигнований на военное судостроение и судоремонт 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1940-1941 годах была разработана и введена в действие система оперативных готовностей флотов и флотилий.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Великой Отечественной войны был создан военно-морской флот, способный выполнять важнейшие тактические и стратегические задачи как совместно с сухопутными войсками, так и самостоятельно в прилегающих морях в целях обороны побережья и срыва морских перевозок.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3" name="Picture 1" descr="C:\Users\1\Desktop\0011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4000"/>
                    </a14:imgEffect>
                  </a14:imgLayer>
                </a14:imgProps>
              </a:ext>
            </a:extLst>
          </a:blip>
          <a:srcRect b="6518"/>
          <a:stretch/>
        </p:blipFill>
        <p:spPr bwMode="auto">
          <a:xfrm>
            <a:off x="1853698" y="4077072"/>
            <a:ext cx="5436604" cy="26131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9144000" cy="453650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сил флота СССР в 80-х годах ХХ века входило более 100 эскадр и дивизий, а общая численность личного состава ВМФ СССР составляла около 450 тысяч.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1991 год на судостроительных предприятиях СССР строилось: два авианосца (в том числе один атомный), 11 атомных подводных лодок с баллистическими ракетами, 18 многоцелевых атомных подводных лодок, семь дизельных подводных лодок, два ракетных крейсера (в том числе один атомный), 10 эскадренных миноносцев и больших противолодочных кораблей и др.</a:t>
            </a: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Сирийский фронт - хроника событий в Сирии - Страница 31 - Политический Раздел - Terraanalyti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</a:extLst>
          </a:blip>
          <a:srcRect b="10367"/>
          <a:stretch/>
        </p:blipFill>
        <p:spPr bwMode="auto">
          <a:xfrm>
            <a:off x="1843391" y="260648"/>
            <a:ext cx="5457218" cy="26567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2907" r="23352" b="1204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403244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знатоки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90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2907" r="23352" b="1204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403244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ЛИКБЕЗ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632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5472608" cy="64087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/>
              <a:t>1. ПОЛ </a:t>
            </a:r>
            <a:r>
              <a:rPr lang="ru-RU" sz="1800" b="1" dirty="0"/>
              <a:t>– ПАЛУБА</a:t>
            </a:r>
            <a:br>
              <a:rPr lang="ru-RU" sz="1800" b="1" dirty="0"/>
            </a:br>
            <a:r>
              <a:rPr lang="ru-RU" sz="1800" b="1" dirty="0" smtClean="0"/>
              <a:t>2. ПОТОЛОК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3. ЛЕСТНИЦА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4. КУХНЯ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5. СКАМЕЙКА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6. УБОРНАЯ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7. ОКНО –</a:t>
            </a:r>
            <a:br>
              <a:rPr lang="ru-RU" sz="1800" b="1" dirty="0" smtClean="0"/>
            </a:br>
            <a:r>
              <a:rPr lang="ru-RU" sz="1800" b="1" dirty="0" smtClean="0"/>
              <a:t>8. ПЕРЕГОРОДКА </a:t>
            </a:r>
            <a:r>
              <a:rPr lang="ru-RU" sz="1800" b="1" dirty="0"/>
              <a:t>– 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9. ПОВАР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10. ЦИСТЕРНА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11. НАСОС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12. СРОЧНЫЕ </a:t>
            </a:r>
            <a:r>
              <a:rPr lang="ru-RU" sz="1800" b="1" dirty="0"/>
              <a:t>РАБОТЫ </a:t>
            </a:r>
            <a:r>
              <a:rPr lang="ru-RU" sz="1800" b="1" dirty="0" smtClean="0"/>
              <a:t>–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13. ПОМЕЩЕНИЕ </a:t>
            </a:r>
            <a:r>
              <a:rPr lang="ru-RU" sz="1800" b="1" dirty="0"/>
              <a:t>ДЛЯ СНА И ОТДЫХА – </a:t>
            </a:r>
            <a:br>
              <a:rPr lang="ru-RU" sz="1800" b="1" dirty="0"/>
            </a:br>
            <a:r>
              <a:rPr lang="ru-RU" sz="1800" b="1" dirty="0" smtClean="0"/>
              <a:t>14. ПОДВАЛ </a:t>
            </a:r>
            <a:r>
              <a:rPr lang="ru-RU" sz="1800" b="1" dirty="0"/>
              <a:t>– </a:t>
            </a:r>
            <a:br>
              <a:rPr lang="ru-RU" sz="1800" b="1" dirty="0"/>
            </a:br>
            <a:r>
              <a:rPr lang="ru-RU" sz="1800" b="1" dirty="0" smtClean="0"/>
              <a:t>15. СИГНАЛ </a:t>
            </a:r>
            <a:r>
              <a:rPr lang="ru-RU" sz="1800" b="1" dirty="0"/>
              <a:t>ОПАСНОСТИ –</a:t>
            </a:r>
            <a:endParaRPr lang="ru-RU" sz="1800" b="1" dirty="0"/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8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58964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 военно-морской флот – это мощь, краса и гордость нашего государства. Развитие военно-морского флота способствовало утверждению авторитета России на международной арене. А сколько побед было одержано благодаря нашему военно-морскому флоту! И несомненно то, что Военно-Морской флот – важная составляющая Вооружённых сил Российской Федерации.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прежде, чем Военно-Морской Флот стал таким мощным и сильным, политические деятели, адмиралы и другие общественные люди нашей страны потратили немало сил на его создание и развитие.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6624736" cy="64087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/>
              <a:t>1. ПОЛ </a:t>
            </a:r>
            <a:r>
              <a:rPr lang="ru-RU" sz="1800" b="1" dirty="0"/>
              <a:t>– </a:t>
            </a:r>
            <a:r>
              <a:rPr lang="ru-RU" sz="1800" b="1" dirty="0" smtClean="0"/>
              <a:t>ПАЛУБА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2. ПОТОЛОК </a:t>
            </a:r>
            <a:r>
              <a:rPr lang="ru-RU" sz="1800" b="1" dirty="0"/>
              <a:t>– ПОДВОЛОК</a:t>
            </a:r>
            <a:br>
              <a:rPr lang="ru-RU" sz="1800" b="1" dirty="0"/>
            </a:br>
            <a:r>
              <a:rPr lang="ru-RU" sz="1800" b="1" dirty="0" smtClean="0"/>
              <a:t>3. ЛЕСТНИЦА </a:t>
            </a:r>
            <a:r>
              <a:rPr lang="ru-RU" sz="1800" b="1" dirty="0"/>
              <a:t>– ТРАП</a:t>
            </a:r>
            <a:br>
              <a:rPr lang="ru-RU" sz="1800" b="1" dirty="0"/>
            </a:br>
            <a:r>
              <a:rPr lang="ru-RU" sz="1800" b="1" dirty="0" smtClean="0"/>
              <a:t>4. КУХНЯ – </a:t>
            </a:r>
            <a:r>
              <a:rPr lang="ru-RU" sz="1800" b="1" dirty="0"/>
              <a:t>КАМБУЗ</a:t>
            </a:r>
            <a:br>
              <a:rPr lang="ru-RU" sz="1800" b="1" dirty="0"/>
            </a:br>
            <a:r>
              <a:rPr lang="ru-RU" sz="1800" b="1" dirty="0" smtClean="0"/>
              <a:t>5. СКАМЕЙКА </a:t>
            </a:r>
            <a:r>
              <a:rPr lang="ru-RU" sz="1800" b="1" dirty="0"/>
              <a:t>– БАНКА</a:t>
            </a:r>
            <a:br>
              <a:rPr lang="ru-RU" sz="1800" b="1" dirty="0"/>
            </a:br>
            <a:r>
              <a:rPr lang="ru-RU" sz="1800" b="1" dirty="0" smtClean="0"/>
              <a:t>6. УБОРНАЯ </a:t>
            </a:r>
            <a:r>
              <a:rPr lang="ru-RU" sz="1800" b="1" dirty="0"/>
              <a:t>– ГАЛЬЮН</a:t>
            </a:r>
            <a:br>
              <a:rPr lang="ru-RU" sz="1800" b="1" dirty="0"/>
            </a:br>
            <a:r>
              <a:rPr lang="ru-RU" sz="1800" b="1" dirty="0" smtClean="0"/>
              <a:t>7. ОКНО </a:t>
            </a:r>
            <a:r>
              <a:rPr lang="ru-RU" sz="1800" b="1" dirty="0"/>
              <a:t>– ИЛЛЮМИНАТОР</a:t>
            </a:r>
            <a:br>
              <a:rPr lang="ru-RU" sz="1800" b="1" dirty="0"/>
            </a:br>
            <a:r>
              <a:rPr lang="ru-RU" sz="1800" b="1" dirty="0" smtClean="0"/>
              <a:t>8. ПЕРЕГОРОДКА </a:t>
            </a:r>
            <a:r>
              <a:rPr lang="ru-RU" sz="1800" b="1" dirty="0"/>
              <a:t>– </a:t>
            </a:r>
            <a:r>
              <a:rPr lang="ru-RU" sz="1800" b="1" dirty="0" smtClean="0"/>
              <a:t>ПЕРЕБОРКА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9. ПОВАР </a:t>
            </a:r>
            <a:r>
              <a:rPr lang="ru-RU" sz="1800" b="1" dirty="0"/>
              <a:t>– КОК</a:t>
            </a:r>
            <a:br>
              <a:rPr lang="ru-RU" sz="1800" b="1" dirty="0"/>
            </a:br>
            <a:r>
              <a:rPr lang="ru-RU" sz="1800" b="1" dirty="0" smtClean="0"/>
              <a:t>10. ЦИСТЕРНА </a:t>
            </a:r>
            <a:r>
              <a:rPr lang="ru-RU" sz="1800" b="1" dirty="0"/>
              <a:t>– ТАНК</a:t>
            </a:r>
            <a:br>
              <a:rPr lang="ru-RU" sz="1800" b="1" dirty="0"/>
            </a:br>
            <a:r>
              <a:rPr lang="ru-RU" sz="1800" b="1" dirty="0" smtClean="0"/>
              <a:t>11. НАСОС </a:t>
            </a:r>
            <a:r>
              <a:rPr lang="ru-RU" sz="1800" b="1" dirty="0"/>
              <a:t>– ПОМПА</a:t>
            </a:r>
            <a:br>
              <a:rPr lang="ru-RU" sz="1800" b="1" dirty="0"/>
            </a:br>
            <a:r>
              <a:rPr lang="ru-RU" sz="1800" b="1" dirty="0" smtClean="0"/>
              <a:t>12. СРОЧНЫЕ </a:t>
            </a:r>
            <a:r>
              <a:rPr lang="ru-RU" sz="1800" b="1" dirty="0"/>
              <a:t>РАБОТЫ – АВРАЛ</a:t>
            </a:r>
            <a:br>
              <a:rPr lang="ru-RU" sz="1800" b="1" dirty="0"/>
            </a:br>
            <a:r>
              <a:rPr lang="ru-RU" sz="1800" b="1" dirty="0" smtClean="0"/>
              <a:t>13. ПОМЕЩЕНИЕ </a:t>
            </a:r>
            <a:r>
              <a:rPr lang="ru-RU" sz="1800" b="1" dirty="0"/>
              <a:t>ДЛЯ СНА И ОТДЫХА – КУБРИК</a:t>
            </a:r>
            <a:br>
              <a:rPr lang="ru-RU" sz="1800" b="1" dirty="0"/>
            </a:br>
            <a:r>
              <a:rPr lang="ru-RU" sz="1800" b="1" dirty="0" smtClean="0"/>
              <a:t>14. ПОДВАЛ </a:t>
            </a:r>
            <a:r>
              <a:rPr lang="ru-RU" sz="1800" b="1" dirty="0"/>
              <a:t>– ТРЮМ</a:t>
            </a:r>
            <a:br>
              <a:rPr lang="ru-RU" sz="1800" b="1" dirty="0"/>
            </a:br>
            <a:r>
              <a:rPr lang="ru-RU" sz="1800" b="1" dirty="0" smtClean="0"/>
              <a:t>15. СИГНАЛ </a:t>
            </a:r>
            <a:r>
              <a:rPr lang="ru-RU" sz="1800" b="1" dirty="0"/>
              <a:t>ОПАСНОСТИ - </a:t>
            </a:r>
            <a:r>
              <a:rPr lang="ru-RU" sz="1800" b="1" dirty="0" smtClean="0"/>
              <a:t>ПОЛУНДРА</a:t>
            </a:r>
            <a:endParaRPr lang="ru-RU" sz="1800" b="1" dirty="0"/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14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2907" r="23352" b="1204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49685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мужества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флот</a:t>
            </a:r>
            <a:r>
              <a:rPr lang="ru-RU" sz="5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320-летию основания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военно-морского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флота России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8" name="AutoShape 2" descr="https://img-fotki.yandex.ru/get/4418/41134550.c0/0_5be10_3dd7cc6b_orig"/>
          <p:cNvSpPr>
            <a:spLocks noChangeAspect="1" noChangeArrowheads="1"/>
          </p:cNvSpPr>
          <p:nvPr/>
        </p:nvSpPr>
        <p:spPr bwMode="auto">
          <a:xfrm>
            <a:off x="63500" y="-136525"/>
            <a:ext cx="8515350" cy="5676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06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995710"/>
          </a:xfrm>
        </p:spPr>
        <p:txBody>
          <a:bodyPr>
            <a:normAutofit/>
          </a:bodyPr>
          <a:lstStyle/>
          <a:p>
            <a: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всё начиналось…</a:t>
            </a:r>
            <a:endParaRPr lang="ru-RU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7" descr="i[5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00192" y="1556792"/>
            <a:ext cx="2453073" cy="2520280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0034" y="1412776"/>
            <a:ext cx="5800158" cy="48007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Древнерусское государство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IX веке обладало подобием военного флота, что доказывается успешным морским походом на Константинополь в 860 году. Однако флот был нерегулярным и строился, вероятно, лишь в целях набегов. Вследствие феодальной раздробленности даже нерегулярные военно-морские силы у древнерусских княжеств отсутствовали. Единственным возможным исключением была Новгородская земля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имеющая выход к Балтийскому и Белому морям.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LO6LS91V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124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rcRect r="4390"/>
          <a:stretch/>
        </p:blipFill>
        <p:spPr>
          <a:xfrm>
            <a:off x="395536" y="908720"/>
            <a:ext cx="3096344" cy="429894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778093" y="571480"/>
            <a:ext cx="5114387" cy="559382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1570 году Иван Грозный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охраны русского судоходства на Балтийском море создал флотилию, просуществовавшую около года. В XVI веке казаки боролись за свободный выход в Чёрное море, используя флот для борьбы с турками.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714356"/>
            <a:ext cx="7890100" cy="464347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XVII века на Белом море была создана лоцманская служба. В 1636 году было построено первое трехмачтовое судно по западному образцу —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(затонул в этом же году). </a:t>
            </a:r>
          </a:p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русский корабль западноевропейского типа — фрегат Орёл — был построен в 1667 году (Фредерик был построен в России, но принадлежал </a:t>
            </a: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Гольштейну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В 1669 году капитаном «Орла» был создан первый краткий военно-морской устав.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35897" y="260648"/>
            <a:ext cx="5328591" cy="6192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регулярного российского флота было связано с именем Петра I. В 1688 году он обнаружил ботик, подаренный его отцу — царю Алексею Михайловичу. После ремонта и оснастки ботика Пётр испытал его, а после в Переславле-Залесском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заложил первую верфь для строительства судов. «Потешный» флот, созданный Петром в 1688—1693 гг., был предтечей Российского регулярного флота.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01466"/>
            <a:ext cx="3384377" cy="471105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Dobrovolskiy_ZdesBudGorCVM[1]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rcRect t="5325" b="4155"/>
          <a:stretch/>
        </p:blipFill>
        <p:spPr>
          <a:xfrm>
            <a:off x="1860159" y="3645024"/>
            <a:ext cx="5495689" cy="303131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8712968" cy="223965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Петра I к единственному в то время русскому морскому порту — Архангельску — возник одновременно с замыслом о строительстве флота. Свыше двух месяцев царь провёл в Архангельске, познакомился с корабельным делом и отдал распоряжение о строительстве на острове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Соломбала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первой в России государственной судостроительной верфи. С середины XVII века верфь стала именоваться Архангельским адмиралтейством. Позже Пётр I собственноручно заложил здесь торговый морской корабль «Св. Павел».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005-012-Korablestroenie[1]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7" y="521264"/>
            <a:ext cx="3722811" cy="217734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11960" y="500042"/>
            <a:ext cx="4554088" cy="63579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Регулярный флот был заложен также на верфях Воронежского адмиралтейства. Поход русской армии к турецкой крепости Азов в 1695 году окончился провалом. Полная блокада Азова не удалась, потому что у русских не было флота. 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зимой 1695—1696 годов были построены первые корабли и суда.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Наконец, после завоевания крепости Азов и удачного окончания Второго Азовского похода Боярская дума приняла постановление «Морским судам быть…», как бы одобрив замысел Петра Великого.</a:t>
            </a:r>
          </a:p>
        </p:txBody>
      </p:sp>
      <p:pic>
        <p:nvPicPr>
          <p:cNvPr id="4097" name="Picture 1" descr="C:\Users\1\Desktop\img8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6000"/>
                    </a14:imgEffect>
                  </a14:imgLayer>
                </a14:imgProps>
              </a:ext>
            </a:extLst>
          </a:blip>
          <a:srcRect l="5271" r="5115" b="5244"/>
          <a:stretch/>
        </p:blipFill>
        <p:spPr bwMode="auto">
          <a:xfrm>
            <a:off x="323527" y="2852937"/>
            <a:ext cx="3722811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764704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Флот Российской империи.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08720"/>
            <a:ext cx="6156176" cy="5411143"/>
          </a:xfrm>
        </p:spPr>
        <p:txBody>
          <a:bodyPr>
            <a:normAutofit/>
          </a:bodyPr>
          <a:lstStyle/>
          <a:p>
            <a:pPr algn="r"/>
            <a:r>
              <a:rPr lang="ru-RU" sz="1800" i="1" dirty="0" smtClean="0">
                <a:solidFill>
                  <a:schemeClr val="bg1"/>
                </a:solidFill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Официальной датой рождения Флота Российской империи считается </a:t>
            </a:r>
            <a:r>
              <a:rPr lang="ru-RU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1696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год.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Но 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послепетровский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в развитии судостроения наступил заметный спад. Лишь 21 января 1731 года по указанию царицы Анны Иоанновны  возобновлено строительство крупных кораблей и заложен 66-пушечный парусник и 110-пушечный корабль «Императрица Анна». Всего же во время правления Анны Иоанновны для Балтийского флота было построено около 100 кораблей и судов, в том числе 20 линейных кораблей и 10 фрегатов.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1\Desktop\Anna_I_by_Wedekind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</a:extLst>
          </a:blip>
          <a:srcRect l="4359" r="3528"/>
          <a:stretch/>
        </p:blipFill>
        <p:spPr bwMode="auto">
          <a:xfrm>
            <a:off x="6156176" y="1196752"/>
            <a:ext cx="2808312" cy="43388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342</TotalTime>
  <Words>838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Century Gothic</vt:lpstr>
      <vt:lpstr>Times New Roman</vt:lpstr>
      <vt:lpstr>Wingdings 3</vt:lpstr>
      <vt:lpstr>Сектор</vt:lpstr>
      <vt:lpstr>Урок мужества      «Российский флот»  посвящённЫЙ 320-летию основания  военно-морского флота России </vt:lpstr>
      <vt:lpstr>Презентация PowerPoint</vt:lpstr>
      <vt:lpstr>С чего всё начиналось…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Флот Российской империи.</vt:lpstr>
      <vt:lpstr>Презентация PowerPoint</vt:lpstr>
      <vt:lpstr>Презентация PowerPoint</vt:lpstr>
      <vt:lpstr>Небывалые масштабы парусное судостроение приобрело в период царствования Николая I. Было построено 22 линейных корабля, 20 фрегатов, 12 бригов, создано Севастопольское и значительно расширено Николаевское адмиралтейства, второе дыхание обрели и другие верфи. Но над морскими просторами, знававшими прежде лишь белизну парусов и смолистую позолоту деревянных палуб величественных парусников, уже неслись клубы дыма из труб первых пароходов-фрегатов. </vt:lpstr>
      <vt:lpstr>В 1826 году был построен первый военный пароход вооружённый 8 пушками. В 1836 году был построен первый пароход-фрегат Богатырь (водоизмещение — 1340 тонн, мощность — 117 кв (240 л.с.), вооружение — 28 пушек). Между 1803 и 1855 годами русские мореплаватели совершили более 40 кругосветных и дальних путешествий, которые сыграли значительную роль в освоении Дальнего Востока, различных океанов и тихоокеанского операционного региона. </vt:lpstr>
      <vt:lpstr>Военно-Морской Флот Российской империи продолжал и после прихода к власти царя Николая II. Несмотря на то, что русская промышленность развивалась большими темпами, она не могла поддерживать постоянно увеличивающиеся  потребности флота, и некоторые корабли были заказаны в других  странах.    Существовала и практика закупки головного корабля за границей, затем постройки серии по нему на своих верфях, иногда в ущерб развитию собственного кораблестроения.  </vt:lpstr>
      <vt:lpstr>Военно-морской флот СССР Гражданская война в России  привела к резкому сокращению корабельного состава Рабоче-Крестьянского Красного Флота (РККФ).   Взятый советским правительством курс на сокращение флота привёл к тому, что сократился объём ассигнований на военное судостроение и судоремонт . В 1940-1941 годах была разработана и введена в действие система оперативных готовностей флотов и флотилий.  К началу Великой Отечественной войны был создан военно-морской флот, способный выполнять важнейшие тактические и стратегические задачи как совместно с сухопутными войсками, так и самостоятельно в прилегающих морях в целях обороны побережья и срыва морских перевозок. </vt:lpstr>
      <vt:lpstr>Презентация PowerPoint</vt:lpstr>
      <vt:lpstr>игра «знатоки»</vt:lpstr>
      <vt:lpstr>КОНКУРС «МОРСКОЙ ЛИКБЕЗ»</vt:lpstr>
      <vt:lpstr>1. ПОЛ – ПАЛУБА 2. ПОТОЛОК –  3. ЛЕСТНИЦА –  4. КУХНЯ –  5. СКАМЕЙКА –  6. УБОРНАЯ –  7. ОКНО – 8. ПЕРЕГОРОДКА –  9. ПОВАР –  10. ЦИСТЕРНА –  11. НАСОС –  12. СРОЧНЫЕ РАБОТЫ – 13. ПОМЕЩЕНИЕ ДЛЯ СНА И ОТДЫХА –  14. ПОДВАЛ –  15. СИГНАЛ ОПАСНОСТИ –</vt:lpstr>
      <vt:lpstr>1. ПОЛ – ПАЛУБА 2. ПОТОЛОК – ПОДВОЛОК 3. ЛЕСТНИЦА – ТРАП 4. КУХНЯ – КАМБУЗ 5. СКАМЕЙКА – БАНКА 6. УБОРНАЯ – ГАЛЬЮН 7. ОКНО – ИЛЛЮМИНАТОР 8. ПЕРЕГОРОДКА – ПЕРЕБОРКА 9. ПОВАР – КОК 10. ЦИСТЕРНА – ТАНК 11. НАСОС – ПОМПА 12. СРОЧНЫЕ РАБОТЫ – АВРАЛ 13. ПОМЕЩЕНИЕ ДЛЯ СНА И ОТДЫХА – КУБРИК 14. ПОДВАЛ – ТРЮМ 15. СИГНАЛ ОПАСНОСТИ - ПОЛУНДРА</vt:lpstr>
      <vt:lpstr>Урок мужества      «Российский флот»  посвящённЫЙ 320-летию основания  военно-морского флота России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Военно-Морского Флота Российской Федерации.</dc:title>
  <dc:creator>1</dc:creator>
  <cp:lastModifiedBy>user</cp:lastModifiedBy>
  <cp:revision>23</cp:revision>
  <dcterms:created xsi:type="dcterms:W3CDTF">2014-11-18T12:04:52Z</dcterms:created>
  <dcterms:modified xsi:type="dcterms:W3CDTF">2016-10-12T09:33:29Z</dcterms:modified>
</cp:coreProperties>
</file>