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7" r:id="rId3"/>
    <p:sldId id="266" r:id="rId4"/>
    <p:sldId id="262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09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66005-6E34-4CED-9F3F-8AB780F89E7E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35BFD-E3CC-407C-AE0D-FCF2D560D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EBC9-8E00-40C9-B5F4-1D681EF06A25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9D12-585B-49A0-A283-E87D9D3B3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EBC9-8E00-40C9-B5F4-1D681EF06A25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9D12-585B-49A0-A283-E87D9D3B3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EBC9-8E00-40C9-B5F4-1D681EF06A25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9D12-585B-49A0-A283-E87D9D3B3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EBC9-8E00-40C9-B5F4-1D681EF06A25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9D12-585B-49A0-A283-E87D9D3B3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EBC9-8E00-40C9-B5F4-1D681EF06A25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9D12-585B-49A0-A283-E87D9D3B3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EBC9-8E00-40C9-B5F4-1D681EF06A25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9D12-585B-49A0-A283-E87D9D3B3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EBC9-8E00-40C9-B5F4-1D681EF06A25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9D12-585B-49A0-A283-E87D9D3B3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EBC9-8E00-40C9-B5F4-1D681EF06A25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9D12-585B-49A0-A283-E87D9D3B3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EBC9-8E00-40C9-B5F4-1D681EF06A25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9D12-585B-49A0-A283-E87D9D3B3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EBC9-8E00-40C9-B5F4-1D681EF06A25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9D12-585B-49A0-A283-E87D9D3B3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EBC9-8E00-40C9-B5F4-1D681EF06A25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9D12-585B-49A0-A283-E87D9D3B3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0EBC9-8E00-40C9-B5F4-1D681EF06A25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E9D12-585B-49A0-A283-E87D9D3B3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истории создания галереи цветов</a:t>
            </a:r>
            <a:endParaRPr lang="ru-RU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9512" y="857232"/>
            <a:ext cx="8712968" cy="600076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1700" b="1" dirty="0" smtClean="0"/>
          </a:p>
          <a:p>
            <a:pPr algn="ctr">
              <a:buNone/>
            </a:pPr>
            <a:r>
              <a:rPr lang="ru-RU" sz="1700" b="1" dirty="0" smtClean="0"/>
              <a:t>Галерея цветов была создана на базе МБОУ СШ с.Сотниково 28.04.2017г.</a:t>
            </a:r>
          </a:p>
          <a:p>
            <a:pPr algn="ctr">
              <a:buNone/>
            </a:pPr>
            <a:r>
              <a:rPr lang="ru-RU" sz="1700" b="1" dirty="0" smtClean="0"/>
              <a:t>     </a:t>
            </a:r>
            <a:r>
              <a:rPr lang="ru-RU" sz="17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Актуальность создания галереи:</a:t>
            </a:r>
            <a:r>
              <a:rPr lang="ru-RU" sz="1700" b="1" dirty="0" smtClean="0"/>
              <a:t> недостаточный уровень знаний детей о комнатных цветах, их пользе, значении в жизни человека, а так же о правилах ухода за ними.</a:t>
            </a:r>
            <a:endParaRPr lang="ru-RU" sz="1700" b="1" dirty="0" smtClean="0"/>
          </a:p>
          <a:p>
            <a:pPr algn="ctr">
              <a:buNone/>
            </a:pPr>
            <a:r>
              <a:rPr lang="ru-RU" sz="17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Цель:</a:t>
            </a:r>
            <a:r>
              <a:rPr lang="ru-RU" sz="1700" b="1" dirty="0" smtClean="0"/>
              <a:t> знакомство детей с многообразием цветов, их строением, со взаимосвязями растений и животных, значением цветов в жизни людей, необходимости бережного отношения к природе, воспитание интереса к миру растений.</a:t>
            </a:r>
          </a:p>
          <a:p>
            <a:pPr>
              <a:buNone/>
            </a:pPr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Задачи: </a:t>
            </a:r>
            <a:r>
              <a:rPr lang="ru-RU" sz="1700" b="1" dirty="0" smtClean="0"/>
              <a:t>- познакомить с разнообразием растительного мира, с его значимостью для всего живого на планете;</a:t>
            </a:r>
          </a:p>
          <a:p>
            <a:pPr>
              <a:buNone/>
            </a:pPr>
            <a:r>
              <a:rPr lang="ru-RU" sz="1700" b="1" dirty="0" smtClean="0"/>
              <a:t> </a:t>
            </a:r>
            <a:r>
              <a:rPr lang="ru-RU" sz="1700" b="1" dirty="0" smtClean="0"/>
              <a:t>  </a:t>
            </a:r>
            <a:r>
              <a:rPr lang="ru-RU" sz="1700" b="1" dirty="0" smtClean="0"/>
              <a:t>- развивать умения и навыки работы с природным материалом;</a:t>
            </a:r>
          </a:p>
          <a:p>
            <a:pPr algn="ctr">
              <a:buNone/>
            </a:pPr>
            <a:r>
              <a:rPr lang="ru-RU" sz="1700" b="1" dirty="0" smtClean="0"/>
              <a:t>- обогащать словарный запас детей и их знания о комнатных растениях;</a:t>
            </a:r>
          </a:p>
          <a:p>
            <a:pPr>
              <a:buNone/>
            </a:pPr>
            <a:r>
              <a:rPr lang="ru-RU" sz="1700" b="1" dirty="0" smtClean="0"/>
              <a:t>   -воспитывать бережное отношение к природе, коммуникативные навыки, самостоятельность, трудолюбие, наблюдательность и любознательность ко всему живому.</a:t>
            </a:r>
          </a:p>
          <a:p>
            <a:pPr algn="ctr">
              <a:buNone/>
            </a:pPr>
            <a:r>
              <a:rPr lang="ru-RU" sz="1700" b="1" dirty="0" smtClean="0"/>
              <a:t>Галерея  предназначена для продолжения формирования знаний детей о музеях, для развития познавательной, трудовой деятельности детей, развития художественных, изобразительных навыков, навыков наблюдения, исследования, экспериментирования.</a:t>
            </a:r>
          </a:p>
          <a:p>
            <a:pPr>
              <a:buNone/>
            </a:pPr>
            <a:endParaRPr lang="ru-RU" sz="17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Актив галереи цветов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484030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Ответственные:</a:t>
            </a:r>
          </a:p>
          <a:p>
            <a:pPr algn="ctr">
              <a:buNone/>
            </a:pPr>
            <a:r>
              <a:rPr lang="ru-RU" sz="1700" b="1" dirty="0" smtClean="0"/>
              <a:t>Бугаёва Марина Анатольевна – учитель физики и химии</a:t>
            </a:r>
          </a:p>
          <a:p>
            <a:pPr algn="ctr">
              <a:buNone/>
            </a:pPr>
            <a:r>
              <a:rPr lang="ru-RU" sz="1700" b="1" dirty="0" err="1" smtClean="0"/>
              <a:t>Леонихина</a:t>
            </a:r>
            <a:r>
              <a:rPr lang="ru-RU" sz="1700" b="1" dirty="0" smtClean="0"/>
              <a:t> Инна Сергеевна – учитель русского языка и литературы</a:t>
            </a:r>
          </a:p>
          <a:p>
            <a:pPr algn="ctr">
              <a:buNone/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Трудовой отряд:</a:t>
            </a:r>
          </a:p>
          <a:p>
            <a:pPr algn="ctr">
              <a:buNone/>
            </a:pPr>
            <a:r>
              <a:rPr lang="ru-RU" sz="1700" b="1" dirty="0" smtClean="0"/>
              <a:t>1.Паляницына Мария</a:t>
            </a:r>
          </a:p>
          <a:p>
            <a:pPr algn="ctr">
              <a:buNone/>
            </a:pPr>
            <a:r>
              <a:rPr lang="ru-RU" sz="1700" b="1" dirty="0" smtClean="0"/>
              <a:t>2.Риттер Галина</a:t>
            </a:r>
          </a:p>
          <a:p>
            <a:pPr algn="ctr">
              <a:buNone/>
            </a:pPr>
            <a:r>
              <a:rPr lang="ru-RU" sz="1700" b="1" dirty="0" smtClean="0"/>
              <a:t>3.Шамарина Дарья</a:t>
            </a:r>
          </a:p>
          <a:p>
            <a:pPr algn="ctr">
              <a:buNone/>
            </a:pPr>
            <a:r>
              <a:rPr lang="ru-RU" sz="1700" b="1" dirty="0" smtClean="0"/>
              <a:t>4.Воронина Олеся</a:t>
            </a:r>
          </a:p>
          <a:p>
            <a:pPr algn="ctr">
              <a:buNone/>
            </a:pPr>
            <a:r>
              <a:rPr lang="ru-RU" sz="1700" b="1" dirty="0" smtClean="0"/>
              <a:t>5.Денисова Мария</a:t>
            </a:r>
          </a:p>
          <a:p>
            <a:pPr algn="ctr">
              <a:buNone/>
            </a:pPr>
            <a:r>
              <a:rPr lang="ru-RU" sz="1700" b="1" dirty="0" smtClean="0"/>
              <a:t>6.Гамботова </a:t>
            </a:r>
            <a:r>
              <a:rPr lang="ru-RU" sz="1700" b="1" dirty="0" err="1" smtClean="0"/>
              <a:t>Фариза</a:t>
            </a:r>
            <a:endParaRPr lang="ru-RU" sz="1700" b="1" dirty="0" smtClean="0"/>
          </a:p>
          <a:p>
            <a:pPr algn="ctr">
              <a:buNone/>
            </a:pPr>
            <a:r>
              <a:rPr lang="ru-RU" sz="1700" b="1" dirty="0" smtClean="0"/>
              <a:t>7.Панкова Яна</a:t>
            </a:r>
          </a:p>
          <a:p>
            <a:pPr algn="ctr">
              <a:buNone/>
            </a:pPr>
            <a:r>
              <a:rPr lang="ru-RU" sz="1700" b="1" dirty="0" smtClean="0"/>
              <a:t>8.Полякова Анастасия</a:t>
            </a:r>
          </a:p>
          <a:p>
            <a:pPr algn="ctr">
              <a:buNone/>
            </a:pPr>
            <a:r>
              <a:rPr lang="ru-RU" sz="1700" b="1" dirty="0" smtClean="0"/>
              <a:t>9.Черницына Лада</a:t>
            </a:r>
          </a:p>
          <a:p>
            <a:pPr algn="ctr">
              <a:buNone/>
            </a:pPr>
            <a:r>
              <a:rPr lang="ru-RU" sz="1700" b="1" dirty="0" smtClean="0"/>
              <a:t>10.Исаева Дарья</a:t>
            </a:r>
            <a:endParaRPr lang="ru-RU" sz="17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Наша цветочная дружина</a:t>
            </a:r>
            <a:endParaRPr lang="ru-RU" sz="2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Рисунок 6" descr="owaBO2bABNc.jpg"/>
          <p:cNvPicPr>
            <a:picLocks noChangeAspect="1"/>
          </p:cNvPicPr>
          <p:nvPr/>
        </p:nvPicPr>
        <p:blipFill>
          <a:blip r:embed="rId3"/>
          <a:srcRect r="5101" b="-1"/>
          <a:stretch>
            <a:fillRect/>
          </a:stretch>
        </p:blipFill>
        <p:spPr>
          <a:xfrm>
            <a:off x="4214810" y="2500306"/>
            <a:ext cx="4643470" cy="364333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Десять золотых правил</a:t>
            </a:r>
            <a:b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ухода за комнатными растениями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105400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1.Не заливайте их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2.Предоставьте им покой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3.Примиритесь с потерей некоторых растений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4.Создайте им влажную атмосферу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5.Вовремя принимайте необходимые меры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6.Группируйте растения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7.Научитесь пересаживать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8.Выбирайте правильно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9.Обзаведитесь необходимым инвентарём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10.Правильно ухаживайте за каждым растением</a:t>
            </a:r>
            <a:endParaRPr lang="ru-RU" sz="2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Содержимое 6" descr="цветы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060848"/>
            <a:ext cx="4546848" cy="367240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Влияние комнатных растений</a:t>
            </a:r>
            <a:b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здоровье человека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49685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700" b="1" i="1" dirty="0" smtClean="0">
                <a:solidFill>
                  <a:schemeClr val="bg2">
                    <a:lumMod val="10000"/>
                  </a:schemeClr>
                </a:solidFill>
              </a:rPr>
              <a:t>Растения – наши молчаливые друзья и помощники, чудесные целители и врачеватели. </a:t>
            </a:r>
            <a:endParaRPr lang="ru-RU" sz="1700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buNone/>
            </a:pPr>
            <a:r>
              <a:rPr lang="ru-RU" sz="1700" b="1" i="1" dirty="0" smtClean="0">
                <a:solidFill>
                  <a:schemeClr val="bg2">
                    <a:lumMod val="10000"/>
                  </a:schemeClr>
                </a:solidFill>
              </a:rPr>
              <a:t>Они </a:t>
            </a:r>
            <a:r>
              <a:rPr lang="ru-RU" sz="1700" b="1" i="1" dirty="0" smtClean="0">
                <a:solidFill>
                  <a:schemeClr val="bg2">
                    <a:lumMod val="10000"/>
                  </a:schemeClr>
                </a:solidFill>
              </a:rPr>
              <a:t>дарят людям ничем не заметный кислород, поглощают вредные газы и вещества, задерживают пыль, спасают от городского шума.</a:t>
            </a:r>
          </a:p>
          <a:p>
            <a:pPr algn="ctr">
              <a:buNone/>
            </a:pPr>
            <a:r>
              <a:rPr lang="ru-RU" sz="1700" b="1" i="1" dirty="0" smtClean="0">
                <a:solidFill>
                  <a:schemeClr val="bg2">
                    <a:lumMod val="10000"/>
                  </a:schemeClr>
                </a:solidFill>
              </a:rPr>
              <a:t>В помещение растения создают необходимый </a:t>
            </a:r>
            <a:r>
              <a:rPr lang="ru-RU" sz="1700" b="1" i="1" dirty="0" err="1" smtClean="0">
                <a:solidFill>
                  <a:schemeClr val="bg2">
                    <a:lumMod val="10000"/>
                  </a:schemeClr>
                </a:solidFill>
              </a:rPr>
              <a:t>психоэмоциональный</a:t>
            </a:r>
            <a:r>
              <a:rPr lang="ru-RU" sz="1700" b="1" i="1" dirty="0" smtClean="0">
                <a:solidFill>
                  <a:schemeClr val="bg2">
                    <a:lumMod val="10000"/>
                  </a:schemeClr>
                </a:solidFill>
              </a:rPr>
              <a:t> комфорт , поэтому в интерьере и экологии жилища они занимают важное место.</a:t>
            </a:r>
          </a:p>
          <a:p>
            <a:pPr algn="ctr">
              <a:buNone/>
            </a:pPr>
            <a:r>
              <a:rPr lang="ru-RU" sz="1700" b="1" i="1" dirty="0" smtClean="0">
                <a:solidFill>
                  <a:schemeClr val="bg2">
                    <a:lumMod val="10000"/>
                  </a:schemeClr>
                </a:solidFill>
              </a:rPr>
              <a:t>Животные, растения, птицы в доме – чуткие хранители безопасности и покоя.</a:t>
            </a:r>
          </a:p>
          <a:p>
            <a:endParaRPr lang="ru-RU" sz="1700" dirty="0"/>
          </a:p>
        </p:txBody>
      </p:sp>
      <p:pic>
        <p:nvPicPr>
          <p:cNvPr id="8" name="Содержимое 7" descr="цв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Влияние комнатных растений на микроклимат помещения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4752528" cy="4824536"/>
          </a:xfrm>
        </p:spPr>
        <p:txBody>
          <a:bodyPr>
            <a:noAutofit/>
          </a:bodyPr>
          <a:lstStyle/>
          <a:p>
            <a:r>
              <a:rPr lang="ru-RU" sz="1700" b="1" i="1" dirty="0" smtClean="0"/>
              <a:t>Улучшают климат в комнате.</a:t>
            </a:r>
          </a:p>
          <a:p>
            <a:r>
              <a:rPr lang="ru-RU" sz="1700" b="1" i="1" dirty="0" smtClean="0"/>
              <a:t>Отфильтровывают частички пыли в воздухе.</a:t>
            </a:r>
          </a:p>
          <a:p>
            <a:r>
              <a:rPr lang="ru-RU" sz="1700" b="1" i="1" dirty="0" smtClean="0"/>
              <a:t>Охлаждают летом воздух за счет испарения.</a:t>
            </a:r>
          </a:p>
          <a:p>
            <a:r>
              <a:rPr lang="ru-RU" sz="1700" b="1" i="1" dirty="0" smtClean="0"/>
              <a:t>Повышают влажность воздуха.</a:t>
            </a:r>
          </a:p>
          <a:p>
            <a:r>
              <a:rPr lang="ru-RU" sz="1700" b="1" i="1" dirty="0" smtClean="0"/>
              <a:t>Понижают содержание углекислого газа в воздухе.</a:t>
            </a:r>
          </a:p>
          <a:p>
            <a:r>
              <a:rPr lang="ru-RU" sz="1700" b="1" i="1" dirty="0" smtClean="0"/>
              <a:t>Вытягивают из воздуха вредные вещества.</a:t>
            </a:r>
          </a:p>
          <a:p>
            <a:r>
              <a:rPr lang="ru-RU" sz="1700" b="1" i="1" dirty="0" smtClean="0"/>
              <a:t>Являются индикаторами микроклимата  в жилом помещении.</a:t>
            </a:r>
          </a:p>
          <a:p>
            <a:r>
              <a:rPr lang="ru-RU" sz="1700" b="1" i="1" dirty="0" smtClean="0"/>
              <a:t>Способствуют снятию стрессов и улучшают самочувствие.</a:t>
            </a:r>
          </a:p>
          <a:p>
            <a:r>
              <a:rPr lang="ru-RU" sz="1700" b="1" i="1" dirty="0" smtClean="0"/>
              <a:t>Делают помещение более обжитым и уютным.</a:t>
            </a:r>
          </a:p>
          <a:p>
            <a:endParaRPr lang="ru-RU" sz="1800" b="1" i="1" dirty="0"/>
          </a:p>
          <a:p>
            <a:endParaRPr lang="ru-RU" sz="1800" b="1" i="1" dirty="0"/>
          </a:p>
        </p:txBody>
      </p:sp>
      <p:pic>
        <p:nvPicPr>
          <p:cNvPr id="7" name="Содержимое 6" descr="цв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700808"/>
            <a:ext cx="3466480" cy="4525963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238</Words>
  <Application>Microsoft Office PowerPoint</Application>
  <PresentationFormat>Экран (4:3)</PresentationFormat>
  <Paragraphs>52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Из истории создания галереи цветов</vt:lpstr>
      <vt:lpstr>Актив галереи цветов</vt:lpstr>
      <vt:lpstr>Десять золотых правил ухода за комнатными растениями</vt:lpstr>
      <vt:lpstr>Влияние комнатных растений  на здоровье человека</vt:lpstr>
      <vt:lpstr>Влияние комнатных растений на микроклимат помещения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Пк</cp:lastModifiedBy>
  <cp:revision>25</cp:revision>
  <dcterms:created xsi:type="dcterms:W3CDTF">2017-08-29T13:08:13Z</dcterms:created>
  <dcterms:modified xsi:type="dcterms:W3CDTF">2017-09-18T12:04:48Z</dcterms:modified>
</cp:coreProperties>
</file>