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68" r:id="rId15"/>
    <p:sldId id="269" r:id="rId16"/>
    <p:sldId id="258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060D-048D-418D-BB2D-EDA07AA7113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A609-A6E9-44E9-BCD2-5FF02333C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060D-048D-418D-BB2D-EDA07AA7113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A609-A6E9-44E9-BCD2-5FF02333C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060D-048D-418D-BB2D-EDA07AA7113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A609-A6E9-44E9-BCD2-5FF02333C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060D-048D-418D-BB2D-EDA07AA7113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A609-A6E9-44E9-BCD2-5FF02333C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060D-048D-418D-BB2D-EDA07AA7113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A609-A6E9-44E9-BCD2-5FF02333C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060D-048D-418D-BB2D-EDA07AA7113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A609-A6E9-44E9-BCD2-5FF02333C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060D-048D-418D-BB2D-EDA07AA7113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A609-A6E9-44E9-BCD2-5FF02333C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060D-048D-418D-BB2D-EDA07AA7113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A609-A6E9-44E9-BCD2-5FF02333C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060D-048D-418D-BB2D-EDA07AA7113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A609-A6E9-44E9-BCD2-5FF02333C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060D-048D-418D-BB2D-EDA07AA7113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A609-A6E9-44E9-BCD2-5FF02333C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060D-048D-418D-BB2D-EDA07AA7113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A609-A6E9-44E9-BCD2-5FF02333C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5060D-048D-418D-BB2D-EDA07AA7113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CA609-A6E9-44E9-BCD2-5FF02333C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esktop\&#1046;&#1080;&#1074;&#1072;&#1103;%20&#1082;&#1083;&#1072;&#1089;&#1089;&#1080;&#1082;&#1072;\i1501787762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2666727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150178776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68560" y="0"/>
            <a:ext cx="105851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algn="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Цели и задачи конкурса: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052736"/>
            <a:ext cx="7283152" cy="5400600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ru-RU" sz="2800" dirty="0" smtClean="0"/>
              <a:t>Повышение интереса к чтению детей и подростков</a:t>
            </a:r>
          </a:p>
          <a:p>
            <a:pPr marL="514350" indent="-514350" algn="just">
              <a:buNone/>
            </a:pPr>
            <a:r>
              <a:rPr lang="ru-RU" sz="2800" dirty="0" smtClean="0"/>
              <a:t>2. Формирование сообщества читающих детей</a:t>
            </a:r>
          </a:p>
          <a:p>
            <a:pPr algn="just">
              <a:buNone/>
            </a:pPr>
            <a:r>
              <a:rPr lang="ru-RU" sz="2800" dirty="0" smtClean="0"/>
              <a:t> 3. Расширение читательского кругозора детей</a:t>
            </a:r>
          </a:p>
          <a:p>
            <a:pPr algn="just">
              <a:buNone/>
            </a:pPr>
            <a:r>
              <a:rPr lang="ru-RU" sz="2800" dirty="0" smtClean="0"/>
              <a:t>4. Возрождение традиций семейного чтения </a:t>
            </a:r>
          </a:p>
          <a:p>
            <a:pPr algn="just">
              <a:buNone/>
            </a:pPr>
            <a:r>
              <a:rPr lang="ru-RU" sz="2800" dirty="0" smtClean="0"/>
              <a:t>5. Знакомство детей с современной детской и подростковой литературой </a:t>
            </a:r>
          </a:p>
          <a:p>
            <a:pPr algn="just">
              <a:buNone/>
            </a:pPr>
            <a:r>
              <a:rPr lang="ru-RU" sz="2800" dirty="0" smtClean="0"/>
              <a:t>6. Повышение общественного интереса к библиотекам </a:t>
            </a:r>
          </a:p>
          <a:p>
            <a:pPr algn="just">
              <a:buNone/>
            </a:pPr>
            <a:r>
              <a:rPr lang="ru-RU" sz="2800" dirty="0" smtClean="0"/>
              <a:t>7. Повышение уровня грамотности населения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"/>
            <a:ext cx="7524328" cy="12687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Критерии оценки конкурса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7520880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Выступления оцениваются по следующим параметрам: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- выбор текста произведения;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- грамотная речь; 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артистизм исполнения;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глубина проникновения в образную систему и смысловую структуру текста. Оценка выступления участника осуществляется по 10-балльной шкале.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Победители конкурса «Живая классика»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201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года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eXAv1Im9T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4849" t="22274" r="27875" b="14086"/>
          <a:stretch>
            <a:fillRect/>
          </a:stretch>
        </p:blipFill>
        <p:spPr>
          <a:xfrm>
            <a:off x="1403648" y="1700808"/>
            <a:ext cx="3168352" cy="4752528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/>
              <a:t>Черницына</a:t>
            </a:r>
            <a:r>
              <a:rPr lang="ru-RU" sz="3600" dirty="0" smtClean="0"/>
              <a:t> Лада, Исаева Дарья– </a:t>
            </a:r>
          </a:p>
          <a:p>
            <a:pPr algn="ctr">
              <a:buNone/>
            </a:pPr>
            <a:r>
              <a:rPr lang="ru-RU" sz="3600" dirty="0" smtClean="0"/>
              <a:t>1 место</a:t>
            </a:r>
          </a:p>
          <a:p>
            <a:pPr algn="ctr"/>
            <a:r>
              <a:rPr lang="ru-RU" sz="3600" dirty="0" smtClean="0"/>
              <a:t>Мешалкин Иван – 1место</a:t>
            </a:r>
          </a:p>
          <a:p>
            <a:pPr algn="ctr"/>
            <a:r>
              <a:rPr lang="ru-RU" sz="3600" dirty="0" err="1" smtClean="0"/>
              <a:t>Шамарина</a:t>
            </a:r>
            <a:r>
              <a:rPr lang="ru-RU" sz="3600" dirty="0" smtClean="0"/>
              <a:t> Дарья – </a:t>
            </a:r>
            <a:r>
              <a:rPr lang="en-US" sz="3600" dirty="0" smtClean="0"/>
              <a:t>2</a:t>
            </a:r>
            <a:r>
              <a:rPr lang="ru-RU" sz="3600" dirty="0" smtClean="0"/>
              <a:t> </a:t>
            </a:r>
            <a:r>
              <a:rPr lang="ru-RU" sz="3600" dirty="0" smtClean="0"/>
              <a:t>место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5696" y="548680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123</Words>
  <Application>Microsoft Office PowerPoint</Application>
  <PresentationFormat>Экран (4:3)</PresentationFormat>
  <Paragraphs>20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</vt:lpstr>
      <vt:lpstr>Цели и задачи конкурса:</vt:lpstr>
      <vt:lpstr>Критерии оценки конкурса:</vt:lpstr>
      <vt:lpstr>Победители конкурса «Живая классика» 2017 года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14</cp:revision>
  <dcterms:created xsi:type="dcterms:W3CDTF">2018-01-22T14:14:22Z</dcterms:created>
  <dcterms:modified xsi:type="dcterms:W3CDTF">2018-01-24T17:04:32Z</dcterms:modified>
</cp:coreProperties>
</file>