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41" d="100"/>
          <a:sy n="41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МБДОУ № </a:t>
            </a:r>
            <a:r>
              <a:rPr lang="ru-RU" sz="1800" dirty="0" smtClean="0"/>
              <a:t>23 «Солнышко» </a:t>
            </a:r>
            <a:r>
              <a:rPr lang="ru-RU" sz="1800" dirty="0" err="1" smtClean="0"/>
              <a:t>г.Зеленогорск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928802"/>
            <a:ext cx="6529406" cy="2357454"/>
          </a:xfrm>
        </p:spPr>
        <p:txBody>
          <a:bodyPr/>
          <a:lstStyle/>
          <a:p>
            <a:r>
              <a:rPr lang="ru-RU" dirty="0" smtClean="0"/>
              <a:t>           Презентация </a:t>
            </a:r>
            <a:r>
              <a:rPr lang="ru-RU" dirty="0" smtClean="0"/>
              <a:t>в старшей группе </a:t>
            </a:r>
            <a:endParaRPr lang="ru-RU" dirty="0" smtClean="0"/>
          </a:p>
          <a:p>
            <a:r>
              <a:rPr lang="ru-RU" dirty="0" smtClean="0"/>
              <a:t>           на </a:t>
            </a:r>
            <a:r>
              <a:rPr lang="ru-RU" dirty="0" smtClean="0"/>
              <a:t>тему: «День народного единства»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</TotalTime>
  <Words>357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          МБДОУ № 23 «Солнышко» г.Зеленогорск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User</cp:lastModifiedBy>
  <cp:revision>32</cp:revision>
  <dcterms:created xsi:type="dcterms:W3CDTF">2015-11-01T16:37:58Z</dcterms:created>
  <dcterms:modified xsi:type="dcterms:W3CDTF">2018-01-23T18:17:32Z</dcterms:modified>
</cp:coreProperties>
</file>