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57" r:id="rId5"/>
    <p:sldId id="258" r:id="rId6"/>
    <p:sldId id="262" r:id="rId7"/>
    <p:sldId id="259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45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05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1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4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5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1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4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9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9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1CA8B-67AD-435E-A5A0-7BB209978FC3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C430F-FBC1-4354-97B8-15EABD723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microsoft.com/office/2007/relationships/media" Target="../media/media9.mp3"/><Relationship Id="rId7" Type="http://schemas.openxmlformats.org/officeDocument/2006/relationships/image" Target="../media/image18.png"/><Relationship Id="rId12" Type="http://schemas.microsoft.com/office/2007/relationships/hdphoto" Target="../media/hdphoto8.wdp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7.wdp"/><Relationship Id="rId4" Type="http://schemas.openxmlformats.org/officeDocument/2006/relationships/audio" Target="../media/media9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artin.fastimagess.ru/img-q5y5x5n4g40414f4x2u2d4o5z504k4c4t4/datai/literatura/Katilsja-kolobok-po-lesu/0017-025-Katilsja-kolobok-po-les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7200"/>
            <a:ext cx="914400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6807/134091466.34e/0_13d414_597fc1cd_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23" y="2780928"/>
            <a:ext cx="329675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лобок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5661248"/>
            <a:ext cx="609600" cy="609600"/>
          </a:xfrm>
          <a:prstGeom prst="rect">
            <a:avLst/>
          </a:prstGeom>
        </p:spPr>
      </p:pic>
      <p:pic>
        <p:nvPicPr>
          <p:cNvPr id="4" name="Melodiya_iz_shkatulki_-_Medlennaya_grustnaya_melodiy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5966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0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ladraz.ru/upload/blogs/7133_6ed23fd3f04d9ac6a1db03f07baf12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6"/>
            <a:ext cx="9138714" cy="686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playcast.ru/uploads/2015/01/06/1147473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6328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ibreiting.com/sibsprashivai/zastavkia/gif/10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34826"/>
            <a:ext cx="5112568" cy="50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esnya_iz_programmy_V_gostyah_u_skazki_YA_-_Priglashenie_v_gosti_k_skaz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5095" y="569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kartin.fastimagess.ru/img-q5y5x5n4g40414f4x2u2d4o5z504k4c4t4/datai/literatura/Katilsja-kolobok-po-lesu/0017-025-Katilsja-kolobok-po-les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7200"/>
            <a:ext cx="914400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kartin.fastimagess.ru/img-q5y5x5n4g40414f4x2u2d4o5z504k4c4t4/datai/literatura/Katilsja-kolobok-po-lesu/0017-025-Katilsja-kolobok-po-les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7200"/>
            <a:ext cx="914400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t2.depositphotos.com/1001911/8828/v/950/depositphotos_88286122-stock-illustration-wonder-female-emotic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30" y="2857500"/>
            <a:ext cx="1971839" cy="26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laycast.ru/uploads/2016/09/08/19830203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84" y="1124744"/>
            <a:ext cx="375261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ева заяц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8224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culture.admkirov.ru/news/%D1%87%D0%B8%D1%82%D0%B0%D1%82%D0%B5%D0%BB%D1%8C%D1%81%D0%BA%D0%B8%D0%B5%20%D1%82%D1%80%D0%BE%D0%BF%D0%B8%D0%BD%D0%BA%D0%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51988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42" y="1918289"/>
            <a:ext cx="6316897" cy="4737673"/>
          </a:xfrm>
          <a:prstGeom prst="rect">
            <a:avLst/>
          </a:prstGeom>
        </p:spPr>
      </p:pic>
      <p:pic>
        <p:nvPicPr>
          <p:cNvPr id="2076" name="Picture 28" descr="https://st2.depositphotos.com/1001911/8828/v/950/depositphotos_88286122-stock-illustration-wonder-female-emot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4025" y="4089601"/>
            <a:ext cx="237831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г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5/08/21/14767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65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.bp.blogspot.com/-Y1UZsvkGALg/UzruhCdL0VI/AAAAAAABlqY/FiEt1zagwlE/s1600/Emoticons%2BAsustados%2B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09120"/>
            <a:ext cx="1945196" cy="179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nimalsfoto.com/photo/db/dbf2bbbc5bdb7448d6a29f83e9beb77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69" y="2060848"/>
            <a:ext cx="3509841" cy="42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едведь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6348" y="5997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chemuchka.by/assets/images/ko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6" y="0"/>
            <a:ext cx="91667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4.bp.blogspot.com/-Y1UZsvkGALg/UzruhCdL0VI/AAAAAAABlqY/FiEt1zagwlE/s1600/Emoticons%2BAsustados%2B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257764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s4.pic4you.ru/y2014/10-29/12216/4682643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80" y="770167"/>
            <a:ext cx="3318335" cy="5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лис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-dog.ru/wallpapers/12/19/415232231600658/derevnya-domiki-dvor-gryadki-seno-derevya-list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0" descr="http://worldphotozone.com/wp-content/uploads/2017/07/smiley-clipar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44" name="Picture 48" descr="http://images.slideplayer.info/11/3140674/slides/slide_1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29" y="3766001"/>
            <a:ext cx="2086441" cy="15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8" name="Picture 52" descr="http://dni-rebenka.ru/wp-content/uploads/2014/10/ded63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45291"/>
            <a:ext cx="2088232" cy="30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0" name="Picture 54" descr="https://www.rebenok.com/img/6329_400_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19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513162"/>
            <a:ext cx="2018228" cy="29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лова колоб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7600" y="5857906"/>
            <a:ext cx="609600" cy="609600"/>
          </a:xfrm>
          <a:prstGeom prst="rect">
            <a:avLst/>
          </a:prstGeom>
        </p:spPr>
      </p:pic>
      <p:pic>
        <p:nvPicPr>
          <p:cNvPr id="3" name="Татьяна Морозова – Колобок минус (www.petamusic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0172" y="5629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0</Words>
  <Application>Microsoft Office PowerPoint</Application>
  <PresentationFormat>Экран (4:3)</PresentationFormat>
  <Paragraphs>0</Paragraphs>
  <Slides>8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71</cp:revision>
  <dcterms:created xsi:type="dcterms:W3CDTF">2017-11-23T05:16:42Z</dcterms:created>
  <dcterms:modified xsi:type="dcterms:W3CDTF">2017-11-30T04:14:55Z</dcterms:modified>
</cp:coreProperties>
</file>