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5" r:id="rId7"/>
    <p:sldId id="264" r:id="rId8"/>
    <p:sldId id="268" r:id="rId9"/>
    <p:sldId id="270" r:id="rId10"/>
    <p:sldId id="267" r:id="rId11"/>
    <p:sldId id="262" r:id="rId12"/>
    <p:sldId id="266" r:id="rId13"/>
    <p:sldId id="269" r:id="rId14"/>
    <p:sldId id="261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1315813648293967"/>
          <c:y val="3.433587598425198E-2"/>
          <c:w val="0.66122211286089261"/>
          <c:h val="0.756674704724409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начало уч.года</c:v>
                </c:pt>
                <c:pt idx="1">
                  <c:v>середина уч.года</c:v>
                </c:pt>
                <c:pt idx="2">
                  <c:v>конец уч.года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0.17</c:v>
                </c:pt>
                <c:pt idx="1">
                  <c:v>0.32000000000000006</c:v>
                </c:pt>
                <c:pt idx="2">
                  <c:v>0.55000000000000004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начало уч.года</c:v>
                </c:pt>
                <c:pt idx="1">
                  <c:v>середина уч.года</c:v>
                </c:pt>
                <c:pt idx="2">
                  <c:v>конец уч.года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0.33000000000000007</c:v>
                </c:pt>
                <c:pt idx="1">
                  <c:v>0.36000000000000004</c:v>
                </c:pt>
                <c:pt idx="2">
                  <c:v>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начало уч.года</c:v>
                </c:pt>
                <c:pt idx="1">
                  <c:v>середина уч.года</c:v>
                </c:pt>
                <c:pt idx="2">
                  <c:v>конец уч.года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0.5</c:v>
                </c:pt>
                <c:pt idx="1">
                  <c:v>0.32000000000000006</c:v>
                </c:pt>
                <c:pt idx="2">
                  <c:v>5.000000000000001E-2</c:v>
                </c:pt>
              </c:numCache>
            </c:numRef>
          </c:val>
        </c:ser>
        <c:dLbls/>
        <c:shape val="cylinder"/>
        <c:axId val="161786880"/>
        <c:axId val="124400384"/>
        <c:axId val="0"/>
      </c:bar3DChart>
      <c:catAx>
        <c:axId val="161786880"/>
        <c:scaling>
          <c:orientation val="minMax"/>
        </c:scaling>
        <c:axPos val="b"/>
        <c:tickLblPos val="nextTo"/>
        <c:crossAx val="124400384"/>
        <c:crosses val="autoZero"/>
        <c:auto val="1"/>
        <c:lblAlgn val="ctr"/>
        <c:lblOffset val="100"/>
      </c:catAx>
      <c:valAx>
        <c:axId val="124400384"/>
        <c:scaling>
          <c:orientation val="minMax"/>
        </c:scaling>
        <c:axPos val="l"/>
        <c:majorGridlines/>
        <c:numFmt formatCode="0%" sourceLinked="1"/>
        <c:tickLblPos val="nextTo"/>
        <c:crossAx val="16178688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10.12.2017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10.12.2017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10.12.2017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10.12.2017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10.12.2017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10.12.2017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b="1" i="1" dirty="0" smtClean="0"/>
              <a:t>ПРОЕКТ</a:t>
            </a:r>
            <a:br>
              <a:rPr lang="ru-RU" b="1" i="1" dirty="0" smtClean="0"/>
            </a:br>
            <a:r>
              <a:rPr lang="ru-RU" b="1" i="1" dirty="0" smtClean="0"/>
              <a:t>«К нам гости пришли…»</a:t>
            </a:r>
            <a:br>
              <a:rPr lang="ru-RU" b="1" i="1" dirty="0" smtClean="0"/>
            </a:br>
            <a:r>
              <a:rPr lang="ru-RU" sz="3200" b="1" i="1" dirty="0" smtClean="0"/>
              <a:t>на основе фольклорного материала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75" y="260648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Плюснина.Е.И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 общеразвивающей направленности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№ 25 с 1,5 до 3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509520" cy="1143000"/>
          </a:xfrm>
        </p:spPr>
        <p:txBody>
          <a:bodyPr/>
          <a:lstStyle/>
          <a:p>
            <a:pPr algn="l"/>
            <a:r>
              <a:rPr lang="ru-RU" dirty="0" smtClean="0"/>
              <a:t>Художественная литература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871700" y="3825044"/>
            <a:ext cx="3168352" cy="2376264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8" y="1484784"/>
            <a:ext cx="2136259" cy="284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3419872" y="1412776"/>
            <a:ext cx="4038600" cy="4525963"/>
          </a:xfrm>
        </p:spPr>
        <p:txBody>
          <a:bodyPr/>
          <a:lstStyle/>
          <a:p>
            <a:r>
              <a:rPr lang="ru-RU" dirty="0" smtClean="0"/>
              <a:t>Расти коса до пояса</a:t>
            </a:r>
          </a:p>
          <a:p>
            <a:r>
              <a:rPr lang="ru-RU" dirty="0" smtClean="0"/>
              <a:t>Водичка, водичка умой моё </a:t>
            </a:r>
            <a:r>
              <a:rPr lang="ru-RU" dirty="0" err="1" smtClean="0"/>
              <a:t>личко</a:t>
            </a:r>
            <a:endParaRPr lang="ru-RU" dirty="0" smtClean="0"/>
          </a:p>
          <a:p>
            <a:r>
              <a:rPr lang="ru-RU" dirty="0" smtClean="0"/>
              <a:t>Идёт коза рогатая…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4381856"/>
            <a:ext cx="332386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77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143000"/>
          </a:xfrm>
        </p:spPr>
        <p:txBody>
          <a:bodyPr/>
          <a:lstStyle/>
          <a:p>
            <a:r>
              <a:rPr lang="ru-RU" dirty="0" smtClean="0"/>
              <a:t>Развлечения и мероприятия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284984"/>
            <a:ext cx="2508647" cy="33448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17" r="17069"/>
          <a:stretch/>
        </p:blipFill>
        <p:spPr>
          <a:xfrm>
            <a:off x="179512" y="2492896"/>
            <a:ext cx="2595438" cy="28163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03" r="14483"/>
          <a:stretch/>
        </p:blipFill>
        <p:spPr>
          <a:xfrm>
            <a:off x="6012160" y="2496086"/>
            <a:ext cx="2694141" cy="299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13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Артикуляционная и мимические гимнастики</a:t>
            </a:r>
            <a:endParaRPr lang="ru-RU" sz="4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765"/>
          <a:stretch/>
        </p:blipFill>
        <p:spPr>
          <a:xfrm rot="5400000">
            <a:off x="99088" y="989145"/>
            <a:ext cx="2465103" cy="230425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03" b="12340"/>
          <a:stretch/>
        </p:blipFill>
        <p:spPr>
          <a:xfrm>
            <a:off x="2234087" y="1556792"/>
            <a:ext cx="4786185" cy="299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78091" y="4344733"/>
            <a:ext cx="2717354" cy="20380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631182" y="4346364"/>
            <a:ext cx="2730388" cy="20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3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7020272" cy="1143000"/>
          </a:xfrm>
        </p:spPr>
        <p:txBody>
          <a:bodyPr/>
          <a:lstStyle/>
          <a:p>
            <a:pPr algn="l"/>
            <a:r>
              <a:rPr lang="ru-RU" sz="4000" dirty="0" smtClean="0"/>
              <a:t>Гимнастика «Веселый язычок»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29498" y="1505761"/>
            <a:ext cx="3048139" cy="228610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328928" y="1561674"/>
            <a:ext cx="2919374" cy="21895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228298" y="4091835"/>
            <a:ext cx="2998419" cy="22488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127950" y="4089074"/>
            <a:ext cx="297633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812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648072"/>
          </a:xfrm>
        </p:spPr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3345235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Благодаря проекту «К нам гости пришли …» уровень развития связанной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повысился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38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% по сравнению с началом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  составил 55%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676484050"/>
              </p:ext>
            </p:extLst>
          </p:nvPr>
        </p:nvGraphicFramePr>
        <p:xfrm>
          <a:off x="899592" y="292494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669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722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 smtClean="0"/>
              <a:t>Цель  проекта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r>
              <a:rPr lang="ru-RU" dirty="0"/>
              <a:t>Развитие связной речи дошкольников на основе устного народного творчества. Формирование культурной, творческой, социально-активной личности в процессе речевой, игровой и продуктивной творческой деятельности.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6115050" cy="1154112"/>
          </a:xfrm>
        </p:spPr>
        <p:txBody>
          <a:bodyPr/>
          <a:lstStyle/>
          <a:p>
            <a:r>
              <a:rPr lang="ru-RU" dirty="0" smtClean="0"/>
              <a:t>Задачи проекта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6143625" cy="4954588"/>
          </a:xfrm>
        </p:spPr>
        <p:txBody>
          <a:bodyPr/>
          <a:lstStyle/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Приучать детей слушать короткие, доступные по содержанию произведения устного народного творчества.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Стимулировать детей повторять за воспитателем слова и фразы из произведений устного народного творчества.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Формировать грамматический строй речи.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Развивать монологическую и диалогическую речь детей.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Развивать мелкую моторику детей.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Воспитывать звуковую культуру речи.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Формировать предпосылки поисковой деятельности, интеллектуальной инициативы, положительного настроя на организованную учебную деятельность.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Воспитывать эстетические чувства при знакомстве с образцами устного народного творчества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229600" cy="1143000"/>
          </a:xfrm>
        </p:spPr>
        <p:txBody>
          <a:bodyPr/>
          <a:lstStyle/>
          <a:p>
            <a:r>
              <a:rPr lang="ru-RU" dirty="0" smtClean="0"/>
              <a:t>Дидактические игры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48837">
            <a:off x="309175" y="3888970"/>
            <a:ext cx="3078739" cy="23090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95" r="6163"/>
          <a:stretch/>
        </p:blipFill>
        <p:spPr>
          <a:xfrm rot="1936539">
            <a:off x="5950818" y="3812237"/>
            <a:ext cx="2758980" cy="242455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822734" y="3160316"/>
            <a:ext cx="3382797" cy="2537098"/>
          </a:xfrm>
        </p:spPr>
      </p:pic>
    </p:spTree>
    <p:extLst>
      <p:ext uri="{BB962C8B-B14F-4D97-AF65-F5344CB8AC3E}">
        <p14:creationId xmlns:p14="http://schemas.microsoft.com/office/powerpoint/2010/main" xmlns="" val="37316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dirty="0" smtClean="0"/>
              <a:t>Игровые ситуации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019939" y="1676805"/>
            <a:ext cx="3264361" cy="24482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340768"/>
            <a:ext cx="3036089" cy="22770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48"/>
          <a:stretch/>
        </p:blipFill>
        <p:spPr>
          <a:xfrm rot="5400000">
            <a:off x="2384943" y="3527825"/>
            <a:ext cx="3077970" cy="2592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691669"/>
            <a:ext cx="2843808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672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dirty="0" smtClean="0"/>
              <a:t>Подвижные и музыкальные игры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4131078"/>
            <a:ext cx="3635896" cy="27269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200300" y="2992388"/>
            <a:ext cx="3419872" cy="2564904"/>
          </a:xfrm>
          <a:prstGeom prst="rect">
            <a:avLst/>
          </a:prstGeom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556792"/>
            <a:ext cx="3079800" cy="2309850"/>
          </a:xfrm>
        </p:spPr>
      </p:pic>
    </p:spTree>
    <p:extLst>
      <p:ext uri="{BB962C8B-B14F-4D97-AF65-F5344CB8AC3E}">
        <p14:creationId xmlns:p14="http://schemas.microsoft.com/office/powerpoint/2010/main" xmlns="" val="317401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1143000"/>
          </a:xfrm>
        </p:spPr>
        <p:txBody>
          <a:bodyPr/>
          <a:lstStyle/>
          <a:p>
            <a:r>
              <a:rPr lang="ru-RU" dirty="0" smtClean="0"/>
              <a:t>Театрализованная деятельность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327254">
            <a:off x="6214178" y="3415169"/>
            <a:ext cx="2630685" cy="197301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175514">
            <a:off x="259810" y="3342611"/>
            <a:ext cx="2824178" cy="21181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7488" y="2708920"/>
            <a:ext cx="3024336" cy="22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8634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4106218"/>
            <a:ext cx="3347864" cy="25108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821875"/>
            <a:ext cx="6156175" cy="1143000"/>
          </a:xfrm>
        </p:spPr>
        <p:txBody>
          <a:bodyPr/>
          <a:lstStyle/>
          <a:p>
            <a:r>
              <a:rPr lang="ru-RU" dirty="0" smtClean="0"/>
              <a:t>Теремок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636912"/>
            <a:ext cx="3308185" cy="24811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5" y="1916832"/>
            <a:ext cx="288032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36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143000"/>
          </a:xfrm>
        </p:spPr>
        <p:txBody>
          <a:bodyPr/>
          <a:lstStyle/>
          <a:p>
            <a:r>
              <a:rPr lang="ru-RU" dirty="0" smtClean="0"/>
              <a:t>Настольный театр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2381906"/>
            <a:ext cx="3028306" cy="22712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4293096"/>
            <a:ext cx="3131840" cy="2348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76" t="7356"/>
          <a:stretch/>
        </p:blipFill>
        <p:spPr>
          <a:xfrm>
            <a:off x="2998456" y="3284984"/>
            <a:ext cx="3085712" cy="279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659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108</TotalTime>
  <Words>194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Шаблон 2</vt:lpstr>
      <vt:lpstr>ПРОЕКТ «К нам гости пришли…» на основе фольклорного материала</vt:lpstr>
      <vt:lpstr>Цель  проекта</vt:lpstr>
      <vt:lpstr>Задачи проекта</vt:lpstr>
      <vt:lpstr>Дидактические игры</vt:lpstr>
      <vt:lpstr>Игровые ситуации</vt:lpstr>
      <vt:lpstr>Подвижные и музыкальные игры</vt:lpstr>
      <vt:lpstr>Театрализованная деятельность</vt:lpstr>
      <vt:lpstr>Теремок</vt:lpstr>
      <vt:lpstr>Настольный театр</vt:lpstr>
      <vt:lpstr>Художественная литература</vt:lpstr>
      <vt:lpstr>Развлечения и мероприятия</vt:lpstr>
      <vt:lpstr>Артикуляционная и мимические гимнастики</vt:lpstr>
      <vt:lpstr>Гимнастика «Веселый язычок»</vt:lpstr>
      <vt:lpstr>Вывод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«К нам гости пришли…» на основе фольклорного материала</dc:title>
  <dc:creator>елена харитонова</dc:creator>
  <cp:lastModifiedBy>komp</cp:lastModifiedBy>
  <cp:revision>17</cp:revision>
  <dcterms:created xsi:type="dcterms:W3CDTF">2017-04-23T19:38:04Z</dcterms:created>
  <dcterms:modified xsi:type="dcterms:W3CDTF">2017-12-10T20:09:43Z</dcterms:modified>
</cp:coreProperties>
</file>