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58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9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4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1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1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4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3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5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8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5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0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3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EEE7-CA2A-4C67-ABE0-A756045F5305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3C23-3E38-4EF4-879F-EA65D81DF8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3" y="620688"/>
            <a:ext cx="59967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поселка </a:t>
            </a:r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Береснева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Н.П.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д/с «Полянка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2019г.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7426"/>
            <a:ext cx="3533989" cy="23045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214710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C:\Users\User\Downloads\P101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314465"/>
            <a:ext cx="3352483" cy="228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39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412776"/>
            <a:ext cx="439248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данного проекта характеризуется тем, что одним из ведущих факторов формирования исторического и патриотического сознания детей является их ознакомление с историей родного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поселка.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Необходимость развития интересов дошкольников по патриотическому воспитанию связано с социальным запросом общества: чем полнее, глубже, содержательнее будут знания детей о родном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поселке,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природе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традициях, тем более действительными окажутся они в воспитании любви к Родине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адресован: детям дошкольного возраста  и их родителям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База реализации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МБДОУ д/с «Полянка».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DSC06390.JPG"/>
          <p:cNvPicPr>
            <a:picLocks noChangeAspect="1"/>
          </p:cNvPicPr>
          <p:nvPr/>
        </p:nvPicPr>
        <p:blipFill>
          <a:blip r:embed="rId3" cstate="print"/>
          <a:srcRect l="9832" r="12185" b="13485"/>
          <a:stretch>
            <a:fillRect/>
          </a:stretch>
        </p:blipFill>
        <p:spPr>
          <a:xfrm>
            <a:off x="4788024" y="50637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свежее\_nuz0PBehA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11275" r="13648" b="3420"/>
          <a:stretch/>
        </p:blipFill>
        <p:spPr bwMode="auto">
          <a:xfrm>
            <a:off x="5076056" y="3571236"/>
            <a:ext cx="3648405" cy="317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6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13690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 детей  интереса и уважительного отношения к родному поселку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Образовательные: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детей с историей родного поселка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Шаранга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с названием улиц близлежащего окружения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памятниками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архитектуры, красивыми местами; 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раздниками и традициями поселка.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Способствовать активному сотворчеству детей и их родителей, делая упор на совместную деятельность дома, в детскому саду.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умение отражать свои впечатления в разнообразных видах деятельности (рисовании, аппликации, конструировании).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развивать связную речь детей, обогащать словарный запас. Способствовать развитию памяти, мышления, мелкой моторики.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Воспитательные: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у ребят элементарные патриотические чувства, бережное отношение к   достопримечательностям родного поселка.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32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74345"/>
            <a:ext cx="4176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dirty="0"/>
              <a:t> 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детей расширится кругозор обогатятся знания 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поселке,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котором они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живут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интереса к своему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поселку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находить отражение в детских рисунках, рассказах.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будут знать праздники, которые отмечаются 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поселке и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группе обогатится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уголок по патриотическому воспитанию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альбомами и макетами.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Связная речь ребят значительно обогатится и активизируется активный словарь.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0821_110457.jpg"/>
          <p:cNvPicPr>
            <a:picLocks noChangeAspect="1"/>
          </p:cNvPicPr>
          <p:nvPr/>
        </p:nvPicPr>
        <p:blipFill>
          <a:blip r:embed="rId3"/>
          <a:srcRect l="9722" t="28125" r="12500" b="34375"/>
          <a:stretch>
            <a:fillRect/>
          </a:stretch>
        </p:blipFill>
        <p:spPr>
          <a:xfrm>
            <a:off x="4596261" y="474345"/>
            <a:ext cx="4176464" cy="313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ф 9 мая\VC6C5CtfVK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07" y="3720465"/>
            <a:ext cx="4176464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0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252520" cy="69393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1" y="476672"/>
            <a:ext cx="5616624" cy="373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 этап – подготовительный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 и изучение литературы по вопросам проектной деятельности.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 методов педагогического мониторинга воспитанников, родителей (наблюдение за детьми, индивидуальные беседы с целью выяснения знаний о родном поселке и его достопримечательностями.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Составить  план мероприятий по  теме проекта.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Подборка художественной литературы, демонстрационного материала (фото поселка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Шаранга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 по  теме проекта.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endParaRPr lang="ru-RU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" name="Рисунок 6" descr="DSC06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861048"/>
            <a:ext cx="3744416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ф 9 мая\VC6C5CtfVK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23510"/>
            <a:ext cx="4176464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1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4664"/>
            <a:ext cx="49685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этап – основной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познавательных занятий по темам: «Моя Родина – моя страна», «Моя малая родина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»,«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Природа родного края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презентаций о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фотоальбома: «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работа с родителями: рисование маршрута из дома до детского сада.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в районный  музей, библиотеку, РДК, ФОК, лес, водоем, заречный парк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аппликация: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«Улицы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нашего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поселка», «Как мы идем из детского сада домой»».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подарков к праздникам.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Утренники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Сочинение и разыгрывание сказок « Однажды в заречном парке»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дидактических игр «Загадки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Шарангского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леса», «Рыболов»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нов сайт\музей\20180926_101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6349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 сайт\IMG_20181206_090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82" y="3717032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8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476673"/>
            <a:ext cx="5742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 этап –  заключительный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Итоговое мероприятие с детьми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Развлечение «Я живу  в поселке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Шаранга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 проекта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Пополнение в группе уголка по патриотическому воспитанию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Оформление фотовыставки «Прогулки по родному поселку»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 сайт\IMG_20180824_103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5" y="3789040"/>
            <a:ext cx="4322675" cy="269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вежее\IMG_20190426_111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86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421</Words>
  <Application>Microsoft Office PowerPoint</Application>
  <PresentationFormat>Экран (4:3)</PresentationFormat>
  <Paragraphs>51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2019-05-15T19:03:44Z</dcterms:created>
  <dcterms:modified xsi:type="dcterms:W3CDTF">2019-05-15T20:47:51Z</dcterms:modified>
</cp:coreProperties>
</file>