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0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737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084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223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0239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81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473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303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443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747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5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244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794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627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68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03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3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C56E6-7B76-499E-B3AD-0428D574EF02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3C879-9699-4D62-B271-9B6AD44B8D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80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cap="none" dirty="0" smtClean="0">
                <a:ln/>
                <a:solidFill>
                  <a:schemeClr val="accent3"/>
                </a:solidFill>
              </a:rPr>
              <a:t/>
            </a:r>
            <a:br>
              <a:rPr lang="ru-RU" b="1" cap="none" dirty="0" smtClean="0">
                <a:ln/>
                <a:solidFill>
                  <a:schemeClr val="accent3"/>
                </a:solidFill>
              </a:rPr>
            </a:br>
            <a:r>
              <a:rPr lang="ru-RU" sz="6600" b="1" cap="none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«Нестандартное спортивное оборудование»</a:t>
            </a:r>
            <a:endParaRPr lang="ru-RU" sz="6600" b="1" cap="none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715249" y="5260976"/>
            <a:ext cx="4067175" cy="129222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Выполнили: специалисты по физическому воспитанию Москаева А.А., Чиботару В.В., Бабенко З.Р.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8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2494" y="5125253"/>
            <a:ext cx="2790825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«Гиря»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Штода Артем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2 младшая группа №1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34375" y="5125253"/>
            <a:ext cx="325755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«Косички»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Воспитатель: Крайко С.С.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759" y="5125253"/>
            <a:ext cx="2914141" cy="1475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2" t="2162" r="32342" b="24865"/>
          <a:stretch/>
        </p:blipFill>
        <p:spPr>
          <a:xfrm>
            <a:off x="584409" y="704333"/>
            <a:ext cx="3006994" cy="425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t="20180" r="15180" b="7027"/>
          <a:stretch/>
        </p:blipFill>
        <p:spPr>
          <a:xfrm>
            <a:off x="4067857" y="704332"/>
            <a:ext cx="4113944" cy="425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" t="17568" r="4977" b="21892"/>
          <a:stretch/>
        </p:blipFill>
        <p:spPr>
          <a:xfrm rot="5400000">
            <a:off x="7837786" y="1598657"/>
            <a:ext cx="4250726" cy="2462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373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23999" y="5316320"/>
            <a:ext cx="39624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>
                <a:ln/>
                <a:solidFill>
                  <a:schemeClr val="accent3"/>
                </a:solidFill>
              </a:rPr>
              <a:t>«Массажер»</a:t>
            </a:r>
          </a:p>
          <a:p>
            <a:pPr algn="ctr"/>
            <a:r>
              <a:rPr lang="ru-RU" b="1" dirty="0">
                <a:ln/>
                <a:solidFill>
                  <a:schemeClr val="accent3"/>
                </a:solidFill>
              </a:rPr>
              <a:t>Колбаев Саша</a:t>
            </a:r>
          </a:p>
          <a:p>
            <a:pPr algn="ctr"/>
            <a:r>
              <a:rPr lang="ru-RU" b="1" dirty="0">
                <a:ln/>
                <a:solidFill>
                  <a:schemeClr val="accent3"/>
                </a:solidFill>
              </a:rPr>
              <a:t>Воспитатель: Курбатова И.И.</a:t>
            </a:r>
          </a:p>
          <a:p>
            <a:pPr algn="ctr"/>
            <a:r>
              <a:rPr lang="ru-RU" b="1" dirty="0">
                <a:ln/>
                <a:solidFill>
                  <a:schemeClr val="accent3"/>
                </a:solidFill>
              </a:rPr>
              <a:t>Средняя группа №1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0185" r="4028" b="9815"/>
          <a:stretch/>
        </p:blipFill>
        <p:spPr>
          <a:xfrm rot="5400000">
            <a:off x="1238247" y="1184663"/>
            <a:ext cx="4381503" cy="3231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428" y="609508"/>
            <a:ext cx="3281787" cy="4381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067874" y="5336740"/>
            <a:ext cx="4688893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/>
            <a:r>
              <a:rPr lang="ru-RU" b="1" dirty="0">
                <a:ln/>
                <a:solidFill>
                  <a:schemeClr val="accent3"/>
                </a:solidFill>
              </a:rPr>
              <a:t>«Массажер детский»</a:t>
            </a:r>
          </a:p>
          <a:p>
            <a:pPr lvl="0" algn="ctr"/>
            <a:r>
              <a:rPr lang="ru-RU" b="1" dirty="0">
                <a:ln/>
                <a:solidFill>
                  <a:schemeClr val="accent3"/>
                </a:solidFill>
              </a:rPr>
              <a:t>Воспитатель: Василенко Е.В.</a:t>
            </a:r>
          </a:p>
        </p:txBody>
      </p:sp>
    </p:spTree>
    <p:extLst>
      <p:ext uri="{BB962C8B-B14F-4D97-AF65-F5344CB8AC3E}">
        <p14:creationId xmlns:p14="http://schemas.microsoft.com/office/powerpoint/2010/main" val="3721110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75" y="1593048"/>
            <a:ext cx="10115550" cy="3398052"/>
          </a:xfrm>
        </p:spPr>
        <p:txBody>
          <a:bodyPr>
            <a:noAutofit/>
          </a:bodyPr>
          <a:lstStyle/>
          <a:p>
            <a:pPr algn="ctr"/>
            <a:r>
              <a:rPr lang="ru-RU" sz="72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Спасибо за </a:t>
            </a:r>
            <a:br>
              <a:rPr lang="ru-RU" sz="72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72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внимание!</a:t>
            </a:r>
            <a:endParaRPr lang="ru-RU" sz="72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28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r="-39" b="12031"/>
          <a:stretch/>
        </p:blipFill>
        <p:spPr>
          <a:xfrm>
            <a:off x="1489074" y="571499"/>
            <a:ext cx="9236076" cy="5582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51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950286" y="4929486"/>
            <a:ext cx="304735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</a:rPr>
              <a:t>«Ловишка»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</a:rPr>
              <a:t>Шамсутдинов Дамир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</a:rPr>
              <a:t>2 младшая группа №3</a:t>
            </a:r>
            <a:endParaRPr lang="ru-RU" b="1" dirty="0">
              <a:ln/>
              <a:solidFill>
                <a:schemeClr val="accent3"/>
              </a:solidFill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9081" y="4929486"/>
            <a:ext cx="2784389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</a:rPr>
              <a:t>«Ловишка»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</a:rPr>
              <a:t>Стрелец Арина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</a:rPr>
              <a:t>2 младшая группа №3</a:t>
            </a:r>
            <a:endParaRPr lang="ru-RU" b="1" dirty="0">
              <a:ln/>
              <a:solidFill>
                <a:schemeClr val="accent3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3" t="35911" r="58944" b="13271"/>
          <a:stretch/>
        </p:blipFill>
        <p:spPr>
          <a:xfrm>
            <a:off x="1990725" y="923924"/>
            <a:ext cx="1800225" cy="378994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84" y="4932240"/>
            <a:ext cx="2840982" cy="9205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41727" t="28199" r="41470" b="19830"/>
          <a:stretch/>
        </p:blipFill>
        <p:spPr>
          <a:xfrm>
            <a:off x="5128300" y="923924"/>
            <a:ext cx="1890862" cy="3798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57992" t="32787" r="14865" b="10752"/>
          <a:stretch/>
        </p:blipFill>
        <p:spPr>
          <a:xfrm>
            <a:off x="8356512" y="905081"/>
            <a:ext cx="2454358" cy="3827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330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16945" y="5310651"/>
            <a:ext cx="2790825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«Массажер»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Иванов Александр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2 младшая группа №1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25754" y="5308938"/>
            <a:ext cx="409575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«Тренажер для развития моторики рук»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Шамсутдинов Дамир и Тимур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2 младшая группа №3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20" y="495301"/>
            <a:ext cx="3143037" cy="4562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76249" y="5308939"/>
            <a:ext cx="3695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</a:rPr>
              <a:t>«Массажная дорожка»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</a:rPr>
              <a:t>Морозова Елена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</a:rPr>
              <a:t>Воспитатель: Беляева Г.В.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  <a:latin typeface="Cambria" panose="02040503050406030204" pitchFamily="18" charset="0"/>
              </a:rPr>
              <a:t>2 мл. группа №1</a:t>
            </a:r>
            <a:endParaRPr lang="ru-RU" b="1" dirty="0">
              <a:ln/>
              <a:solidFill>
                <a:schemeClr val="accent3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9" t="13195" r="21458" b="4028"/>
          <a:stretch/>
        </p:blipFill>
        <p:spPr>
          <a:xfrm>
            <a:off x="4263473" y="544728"/>
            <a:ext cx="4058031" cy="4454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" t="26250" r="1041" b="16944"/>
          <a:stretch/>
        </p:blipFill>
        <p:spPr>
          <a:xfrm rot="5400000">
            <a:off x="8088154" y="1502713"/>
            <a:ext cx="4448405" cy="2661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48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500" y="5248186"/>
            <a:ext cx="356235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«Дорожка массажная»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Киселева София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Воспитатель: Истомина М.И.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2 младшая группа №2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86287" y="5257620"/>
            <a:ext cx="35909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«Дорожка»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Васютин Владислав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Воспитатель: Истомина М.И.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2 младшая группа №2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29650" y="5248185"/>
            <a:ext cx="26289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«Гантели»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Грошева Софья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Средняя группа №2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Сычева И.В.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8" b="19430"/>
          <a:stretch/>
        </p:blipFill>
        <p:spPr>
          <a:xfrm rot="5400000">
            <a:off x="7876824" y="1870963"/>
            <a:ext cx="4134550" cy="1973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18195" r="10937" b="16667"/>
          <a:stretch/>
        </p:blipFill>
        <p:spPr>
          <a:xfrm rot="5400000">
            <a:off x="4316148" y="1622691"/>
            <a:ext cx="4126440" cy="2462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" t="14259" r="982" b="19213"/>
          <a:stretch/>
        </p:blipFill>
        <p:spPr>
          <a:xfrm rot="5400000">
            <a:off x="285398" y="1415364"/>
            <a:ext cx="4134552" cy="2868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538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9100" y="5210086"/>
            <a:ext cx="368617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rgbClr val="7030A0"/>
                </a:solidFill>
              </a:rPr>
              <a:t>«Массажер детский»</a:t>
            </a:r>
          </a:p>
          <a:p>
            <a:pPr algn="ctr"/>
            <a:r>
              <a:rPr lang="ru-RU" b="1" dirty="0" smtClean="0">
                <a:ln/>
                <a:solidFill>
                  <a:srgbClr val="7030A0"/>
                </a:solidFill>
              </a:rPr>
              <a:t>Иноземцева Александра</a:t>
            </a:r>
          </a:p>
          <a:p>
            <a:pPr algn="ctr"/>
            <a:r>
              <a:rPr lang="ru-RU" b="1" dirty="0" smtClean="0">
                <a:ln/>
                <a:solidFill>
                  <a:srgbClr val="7030A0"/>
                </a:solidFill>
              </a:rPr>
              <a:t>Воспитатель: Истомина М.И.</a:t>
            </a:r>
          </a:p>
          <a:p>
            <a:pPr algn="ctr"/>
            <a:r>
              <a:rPr lang="ru-RU" b="1" dirty="0" smtClean="0">
                <a:ln/>
                <a:solidFill>
                  <a:srgbClr val="7030A0"/>
                </a:solidFill>
              </a:rPr>
              <a:t>2 младшая группа №2 </a:t>
            </a:r>
            <a:endParaRPr lang="ru-RU" b="1" dirty="0">
              <a:ln/>
              <a:solidFill>
                <a:srgbClr val="7030A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52937" y="5210086"/>
            <a:ext cx="35909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«Тренажер для развития координации»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Руководитель ФВ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Москаева А.А.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91525" y="5210085"/>
            <a:ext cx="320040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«Мешочки»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Воспитатель: Мкртчан А.З.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4" t="7778" r="31075" b="18334"/>
          <a:stretch/>
        </p:blipFill>
        <p:spPr>
          <a:xfrm>
            <a:off x="8543924" y="733424"/>
            <a:ext cx="2895601" cy="412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4" r="14445" b="12222"/>
          <a:stretch/>
        </p:blipFill>
        <p:spPr>
          <a:xfrm rot="5400000">
            <a:off x="4183738" y="1361904"/>
            <a:ext cx="4129321" cy="2862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t="17777" r="6561" b="19863"/>
          <a:stretch/>
        </p:blipFill>
        <p:spPr>
          <a:xfrm rot="5400000">
            <a:off x="197526" y="1347397"/>
            <a:ext cx="4129321" cy="2891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432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6646" y="5214461"/>
            <a:ext cx="369570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«Комбинированная дорожка»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Рочева Виктория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Средняя группа №1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0136" y="5214461"/>
            <a:ext cx="3438525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«Деревянная дорожка»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Дрожжина Полина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Воспитатель: Савотюк О.В.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91500" y="5214461"/>
            <a:ext cx="379095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«Массажная дорожка – следочки»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Каталова Полина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Воспитатель: Савотюк О.В.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6319" y="987768"/>
            <a:ext cx="4590535" cy="3442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" t="21171" r="382" b="16757"/>
          <a:stretch/>
        </p:blipFill>
        <p:spPr>
          <a:xfrm rot="5400000">
            <a:off x="7791706" y="1235676"/>
            <a:ext cx="4590538" cy="2947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3" r="653"/>
          <a:stretch/>
        </p:blipFill>
        <p:spPr>
          <a:xfrm rot="5400000">
            <a:off x="11180" y="1205925"/>
            <a:ext cx="4590536" cy="3006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58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19324" y="5458510"/>
            <a:ext cx="4105275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«Массажная, комбинированная дорожка»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Воспитатель: Сусаева М.В.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81924" y="5458510"/>
            <a:ext cx="367665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«Гантели»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Сутырин Богдан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Воспитатель: Василенко Е.В.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5" t="8639" r="30811" b="13644"/>
          <a:stretch/>
        </p:blipFill>
        <p:spPr>
          <a:xfrm>
            <a:off x="8094190" y="1183160"/>
            <a:ext cx="3052119" cy="3997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5" y="1183160"/>
            <a:ext cx="5324475" cy="3993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840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19225" y="5227321"/>
            <a:ext cx="3781425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«Массажная дорожка»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Сутырин Богдан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Воспитатель: Василенко Е.В.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96664" y="5227321"/>
            <a:ext cx="3033712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«Массажные дорожки»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Педагог организатор</a:t>
            </a:r>
          </a:p>
          <a:p>
            <a:pPr algn="ctr"/>
            <a:r>
              <a:rPr lang="ru-RU" b="1" dirty="0" smtClean="0">
                <a:ln/>
                <a:solidFill>
                  <a:schemeClr val="accent3"/>
                </a:solidFill>
              </a:rPr>
              <a:t>Гулая В.В.</a:t>
            </a:r>
          </a:p>
          <a:p>
            <a:endParaRPr lang="ru-RU" b="1" dirty="0">
              <a:ln/>
              <a:solidFill>
                <a:schemeClr val="accent3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20372" b="16334"/>
          <a:stretch/>
        </p:blipFill>
        <p:spPr>
          <a:xfrm rot="5400000">
            <a:off x="5311736" y="1694550"/>
            <a:ext cx="4581518" cy="2180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" t="12012" r="-1" b="11944"/>
          <a:stretch/>
        </p:blipFill>
        <p:spPr>
          <a:xfrm rot="5400000">
            <a:off x="7925561" y="1473430"/>
            <a:ext cx="4585836" cy="262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34" y="931519"/>
            <a:ext cx="4942703" cy="3707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211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218</TotalTime>
  <Words>274</Words>
  <Application>Microsoft Office PowerPoint</Application>
  <PresentationFormat>Широкоэкранный</PresentationFormat>
  <Paragraphs>71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Cambria</vt:lpstr>
      <vt:lpstr>Century Gothic</vt:lpstr>
      <vt:lpstr>След самолета</vt:lpstr>
      <vt:lpstr> «Нестандартное спортивное оборудование»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«Нестандартное спортивное оборудование»</dc:title>
  <dc:creator>spec17</dc:creator>
  <cp:lastModifiedBy>spec17</cp:lastModifiedBy>
  <cp:revision>13</cp:revision>
  <dcterms:created xsi:type="dcterms:W3CDTF">2016-11-16T09:19:52Z</dcterms:created>
  <dcterms:modified xsi:type="dcterms:W3CDTF">2016-11-17T09:45:22Z</dcterms:modified>
</cp:coreProperties>
</file>