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2" r:id="rId3"/>
    <p:sldId id="273" r:id="rId4"/>
    <p:sldId id="274" r:id="rId5"/>
    <p:sldId id="276" r:id="rId6"/>
    <p:sldId id="278" r:id="rId7"/>
    <p:sldId id="280" r:id="rId8"/>
    <p:sldId id="309" r:id="rId9"/>
    <p:sldId id="282" r:id="rId10"/>
    <p:sldId id="308" r:id="rId11"/>
    <p:sldId id="31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61928-0751-4F2A-B503-C3B02229E3C4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3DBC-8C63-4228-BE2F-9DC69F3E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3DBC-8C63-4228-BE2F-9DC69F3E28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F31E-D5CA-4BCD-A1C0-113B83FFBDF9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CDC1-EAC8-4815-8BD0-746B8123E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2.nnm.me/4/c/f/b/4/0ad0b79cc5ec9dd6d10a56781f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http://img12.nnm.me/4/c/f/b/4/0ad0b79cc5ec9dd6d10a56781f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-21788614"/>
            <a:ext cx="17145000" cy="11430000"/>
          </a:xfrm>
          <a:prstGeom prst="rect">
            <a:avLst/>
          </a:prstGeom>
          <a:noFill/>
        </p:spPr>
      </p:pic>
      <p:pic>
        <p:nvPicPr>
          <p:cNvPr id="9" name="Picture 2" descr="http://img12.nnm.me/4/c/f/b/4/0ad0b79cc5ec9dd6d10a56781f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978" y="-21636214"/>
            <a:ext cx="17145000" cy="1143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2124481"/>
            <a:ext cx="6624736" cy="2123658"/>
          </a:xfrm>
          <a:prstGeom prst="rect">
            <a:avLst/>
          </a:prstGeom>
          <a:gradFill flip="none" rotWithShape="1">
            <a:gsLst>
              <a:gs pos="0">
                <a:srgbClr val="FF3399">
                  <a:alpha val="48000"/>
                </a:srgbClr>
              </a:gs>
              <a:gs pos="0">
                <a:srgbClr val="FF6633">
                  <a:alpha val="57000"/>
                </a:srgbClr>
              </a:gs>
              <a:gs pos="27000">
                <a:srgbClr val="FFFF00"/>
              </a:gs>
              <a:gs pos="100000">
                <a:srgbClr val="01A78F">
                  <a:alpha val="58000"/>
                </a:srgbClr>
              </a:gs>
              <a:gs pos="100000">
                <a:srgbClr val="3366FF">
                  <a:alpha val="88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«5 способов, как использовать ЛЕГО         в детском саду».</a:t>
            </a:r>
            <a:endParaRPr lang="ru-RU" sz="4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1912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образования администрации Назаровского района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912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бюджетного образовательного учреждения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9125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Преображенский детский сад "Малышок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472166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Чмуж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2346702"/>
            <a:ext cx="80648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0315" y="1714488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7491" y="2500306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8811" y="3214686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C:\Users\777\Desktop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248472" cy="3573016"/>
          </a:xfrm>
          <a:prstGeom prst="wedgeRectCallou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 descr="C:\Users\777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480720" cy="3168352"/>
          </a:xfrm>
          <a:prstGeom prst="wedgeRectCallou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2346702"/>
            <a:ext cx="80648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0315" y="1714488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7491" y="2500306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8811" y="3214686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7613" y="2708920"/>
            <a:ext cx="5828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833"/>
            <a:ext cx="9144000" cy="6966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66950" algn="l"/>
              </a:tabLst>
            </a:pP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способ « ЛЕГО- ЗМЕЙКА»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2885168"/>
            <a:ext cx="807249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697469"/>
            <a:ext cx="86409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старший дошкольный возраст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зрительно-моторной координации                                             </a:t>
            </a:r>
          </a:p>
          <a:p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длинном рулоне бумаги расставьте кирпичики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попросите воспитанника нарисовать змейку между ними так, чтобы не задеть кирпичик.</a:t>
            </a:r>
            <a:r>
              <a:rPr lang="ru-RU" sz="2000" b="1" dirty="0" smtClean="0"/>
              <a:t>                                                                                                    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Пункт 2.6 ФГОС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Физическое развитие включает приобретение опыта в следующих видах деятельности детей: крупной и мелкой моторики обеих рук…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.mycdn.me/image?id=859894509018&amp;t=3&amp;plc=WEB&amp;tkn=*o_5MYidBmpYCNRMRUi1Zhakoz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528392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https://i.mycdn.me/image?id=859894502874&amp;t=3&amp;plc=WEB&amp;tkn=*byj3QtNICyvLUoZoQRXVSDKd_n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960440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92480" cy="21544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способ 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УЧИМ СРАВНЕНИЕ С ЛЕГО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 flipV="1">
            <a:off x="714348" y="1932190"/>
            <a:ext cx="7929618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800846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768"/>
            <a:ext cx="9144000" cy="4739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детей: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дошкольный возраст                      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понятия «Больше, Меньше»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</a:p>
          <a:p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Сравнение чисел и понятие «больше», «меньше»  очень просто объяснить ребенку на наглядном примере. Приготовьте  много  одинаковых деталей двух цветов. Также напишите на бумаге числа от 1 до 20 и знаки сравнения и вырежьте их. Игра начинается с того, что из кучи чисел ребенок выбирает два числа для сравнения. Далее он делает предположение, какое из чисел больше/меньше, кладя соответствующий знак между ними. Затем он проверяет свое предположение, построив две башни из блоков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согласно заданному их количеству. Правильный ответ найти очень легко, сравнив высоту построек.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Пункт 2.6 ФГОС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 предполагает формирование первичных представлений о свойствах и отношениях объектов окружающего мира (количестве ,числе, части и целом…)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3071810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436" name="Picture 4" descr="https://i.mycdn.me/image?id=859894541018&amp;t=3&amp;plc=WEB&amp;tkn=*lNJE_3T6zse8Tkh9NMgfEvzcLHs"/>
          <p:cNvPicPr>
            <a:picLocks noChangeAspect="1" noChangeArrowheads="1"/>
          </p:cNvPicPr>
          <p:nvPr/>
        </p:nvPicPr>
        <p:blipFill>
          <a:blip r:embed="rId3" cstate="print"/>
          <a:srcRect l="26087" r="10145"/>
          <a:stretch>
            <a:fillRect/>
          </a:stretch>
        </p:blipFill>
        <p:spPr bwMode="auto">
          <a:xfrm>
            <a:off x="467544" y="404664"/>
            <a:ext cx="8280920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064896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 способ </a:t>
            </a: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Слева-справа</a:t>
            </a: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268760"/>
            <a:ext cx="828092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старший дошкольный возраст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пространственные представления: слева, справа, посередине;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</a:t>
            </a:r>
          </a:p>
          <a:p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Поставь желтый кубик. Слева от желтого кубика — красный. А справа – зелёный.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Возможные вариации заданий: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расставь 3 кубика так, чтобы желтый был посредине, красный — слева, а зелёный справа 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желтый кубик стоит слева от зелённого, а красный слева от желтого;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справа от красного стоит желтый кубик, а справа от желтого – зелёный.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Пункт 2.6 ФГОС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 развитие предполагает формирование первичных представлений о свойствах и отношениях объектов окружающего мира (количестве ,числе, части и целом…)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6" name="Picture 2" descr="https://i.mycdn.me/image?id=859894600666&amp;t=3&amp;plc=WEB&amp;tkn=*VP_I8WNTFUcTdNLiE64zVuGnN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80920" cy="614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7" y="0"/>
            <a:ext cx="842493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4 способ  игра «Построить дом »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2809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28800"/>
            <a:ext cx="82089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1941" y="3244334"/>
            <a:ext cx="189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836713"/>
            <a:ext cx="8892480" cy="63401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дошкольный возраст                                                                             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/>
              <a:t> 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навыков счета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листе бумаги  возводим стену из кирпичиков (снизу вверх).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ряд – 3 кирпичика.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ряд – на 1 кирпичик больше.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 ряд – на 2 кирпичика меньше, чем во втором ряду.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Четвертый ряд – на 1 кирпичик меньше, чем в третьем.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игре можно задать много вопросов: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сколько в каждом ряду?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сколько всего ушло кирпичей?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как сделать равными ряды?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какой ряд самый длинный?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самый короткий?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Пункт 2.6 ФГОС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 предполагает формирование первичных представлений о свойствах и отношениях объектов окружающего мира (количестве ,числе, части и целом…)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4338" name="Picture 2" descr="https://i.mycdn.me/image?id=859894528218&amp;t=3&amp;plc=WEB&amp;tkn=*E-ex5pA3xfyVstuGjvkrEtHqi9o"/>
          <p:cNvPicPr>
            <a:picLocks noChangeAspect="1" noChangeArrowheads="1"/>
          </p:cNvPicPr>
          <p:nvPr/>
        </p:nvPicPr>
        <p:blipFill>
          <a:blip r:embed="rId3" cstate="print"/>
          <a:srcRect l="6140"/>
          <a:stretch>
            <a:fillRect/>
          </a:stretch>
        </p:blipFill>
        <p:spPr bwMode="auto">
          <a:xfrm>
            <a:off x="467544" y="404664"/>
            <a:ext cx="8136904" cy="6092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0"/>
            <a:ext cx="662473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 способ «Грузовичок»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9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старший дошкольный возраст                                                    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навыков счета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Выкладываем число и просим ребенка нагрузить машинку «ящиками».                                                                                    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Пункт 2.6 ФГОС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 развитие предполагает формирование первичных представлений о свойствах и отношениях объектов окружающего мира (количестве ,числе, части и целом…)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550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Лего- конструирование как средство развития творческой личности в дошкольном возрасте</dc:title>
  <dc:creator>term</dc:creator>
  <cp:lastModifiedBy>777</cp:lastModifiedBy>
  <cp:revision>91</cp:revision>
  <dcterms:created xsi:type="dcterms:W3CDTF">2014-03-11T10:45:36Z</dcterms:created>
  <dcterms:modified xsi:type="dcterms:W3CDTF">2018-02-22T05:53:47Z</dcterms:modified>
</cp:coreProperties>
</file>