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69696"/>
    <a:srgbClr val="C0C0C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5F1E1-F46E-4499-AA26-6F5AFA20F8C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5AD2-D19D-4AD0-A2B2-CFAF3F8F1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5AD2-D19D-4AD0-A2B2-CFAF3F8F14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6FFA-51F5-4D45-9B1F-DC22208800C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AE02-0A53-44E8-A843-9AA19980F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915816" y="188640"/>
            <a:ext cx="4320480" cy="23762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Злая </a:t>
            </a:r>
            <a:r>
              <a:rPr lang="ru-RU" sz="1400" dirty="0">
                <a:solidFill>
                  <a:schemeClr val="tx1"/>
                </a:solidFill>
              </a:rPr>
              <a:t>волшебница заколдовала всех </a:t>
            </a:r>
            <a:r>
              <a:rPr lang="ru-RU" sz="1400" dirty="0" smtClean="0">
                <a:solidFill>
                  <a:schemeClr val="tx1"/>
                </a:solidFill>
              </a:rPr>
              <a:t>зверей, </a:t>
            </a:r>
            <a:r>
              <a:rPr lang="ru-RU" sz="1400" dirty="0">
                <a:solidFill>
                  <a:schemeClr val="tx1"/>
                </a:solidFill>
              </a:rPr>
              <a:t>они стали невидимыми. Но их можно расколдовать, для этого </a:t>
            </a:r>
            <a:r>
              <a:rPr lang="ru-RU" sz="1400" dirty="0" smtClean="0">
                <a:solidFill>
                  <a:schemeClr val="tx1"/>
                </a:solidFill>
              </a:rPr>
              <a:t>нужно  рассказать о  все, что вы о них знаете.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661248"/>
            <a:ext cx="2105401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9" name="Picture 7" descr="C:\Users\USER\Desktop\774859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89240"/>
            <a:ext cx="936104" cy="8640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1" name="Picture 9" descr="C:\Users\USER\Desktop\wol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587529"/>
            <a:ext cx="1924273" cy="127047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908720"/>
            <a:ext cx="938533" cy="1008112"/>
          </a:xfrm>
          <a:prstGeom prst="rect">
            <a:avLst/>
          </a:prstGeom>
          <a:solidFill>
            <a:srgbClr val="80808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501008"/>
            <a:ext cx="1728192" cy="211189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581128"/>
            <a:ext cx="2430016" cy="15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K-chemu-snitsja-vorobej-1024x6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3429001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6387" name="Picture 3" descr="C:\Users\USER\Desktop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6388" name="Picture 4" descr="C:\Users\USER\Desktop\dyatel-kartinki-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572000" cy="350100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6389" name="Picture 5" descr="C:\Users\USER\Desktop\0018-033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4499992" cy="350100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6390" name="Picture 6" descr="C:\Users\USER\Desktop\hello_html_m99bf9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060848"/>
            <a:ext cx="4472186" cy="2838450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29</Words>
  <Application>Microsoft Office PowerPoint</Application>
  <PresentationFormat>Экран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2017-12-05T15:21:56Z</dcterms:created>
  <dcterms:modified xsi:type="dcterms:W3CDTF">2017-12-12T13:25:14Z</dcterms:modified>
</cp:coreProperties>
</file>