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79" r:id="rId3"/>
    <p:sldId id="258" r:id="rId4"/>
    <p:sldId id="278" r:id="rId5"/>
    <p:sldId id="275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4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9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 autoAdjust="0"/>
    <p:restoredTop sz="94660"/>
  </p:normalViewPr>
  <p:slideViewPr>
    <p:cSldViewPr>
      <p:cViewPr varScale="1">
        <p:scale>
          <a:sx n="74" d="100"/>
          <a:sy n="74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720" y="476672"/>
            <a:ext cx="8437760" cy="470916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endParaRPr lang="en-US" sz="2400" dirty="0" smtClean="0"/>
          </a:p>
          <a:p>
            <a:pPr marL="137160" indent="0" algn="ctr">
              <a:buNone/>
            </a:pPr>
            <a:endParaRPr lang="en-US" sz="2400" dirty="0" smtClean="0"/>
          </a:p>
          <a:p>
            <a:pPr marL="137160" indent="0" algn="ctr">
              <a:buNone/>
            </a:pPr>
            <a:endParaRPr lang="en-US" sz="2400" dirty="0" smtClean="0"/>
          </a:p>
          <a:p>
            <a:pPr marL="137160" indent="0" algn="ctr">
              <a:buNone/>
            </a:pPr>
            <a:r>
              <a:rPr lang="ru-RU" sz="2400" b="1" dirty="0" smtClean="0"/>
              <a:t>Презентация «Первоцветы» </a:t>
            </a:r>
            <a:endParaRPr lang="en-US" sz="2400" b="1" dirty="0" smtClean="0"/>
          </a:p>
          <a:p>
            <a:pPr marL="137160" indent="0" algn="ctr">
              <a:buNone/>
            </a:pPr>
            <a:endParaRPr lang="ru-RU" sz="1800" dirty="0" smtClean="0"/>
          </a:p>
          <a:p>
            <a:pPr marL="137160" indent="0" algn="r">
              <a:buNone/>
            </a:pPr>
            <a:endParaRPr lang="en-US" sz="1800" dirty="0" smtClean="0"/>
          </a:p>
          <a:p>
            <a:pPr marL="137160" indent="0" algn="r">
              <a:buNone/>
            </a:pPr>
            <a:endParaRPr lang="en-US" sz="1800" dirty="0" smtClean="0"/>
          </a:p>
          <a:p>
            <a:pPr marL="137160" indent="0" algn="r">
              <a:buNone/>
            </a:pPr>
            <a:endParaRPr lang="en-US" sz="1800" dirty="0" smtClean="0"/>
          </a:p>
          <a:p>
            <a:pPr marL="137160" indent="0" algn="r">
              <a:buNone/>
            </a:pPr>
            <a:r>
              <a:rPr lang="ru-RU" sz="1800" dirty="0" smtClean="0"/>
              <a:t>Автор: Павленко Виктория Викторовна.                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ландыш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7739117" cy="580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72132" y="4357694"/>
            <a:ext cx="3143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Он родился в майский день,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лес его хранит.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Мне кажется, его задень –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Он тихо зазвенит,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этот звон услышит луг,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И птицы, и цветы.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Давай послушаем, а вдруг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Услышим я и ты.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дуванчик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7"/>
            <a:ext cx="8572560" cy="642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175847" cy="238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подснеж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929066"/>
            <a:ext cx="2789254" cy="278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2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500438"/>
            <a:ext cx="2379664" cy="31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2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2428892" cy="32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2285992"/>
            <a:ext cx="3571900" cy="171451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Вот весенние цветы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Или первоцветы.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Их запомнить должен ты,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Как весны примету.</a:t>
            </a:r>
          </a:p>
          <a:p>
            <a:pPr algn="ctr"/>
            <a:endParaRPr lang="ru-RU" dirty="0"/>
          </a:p>
        </p:txBody>
      </p:sp>
      <p:pic>
        <p:nvPicPr>
          <p:cNvPr id="9" name="Picture 4" descr="одуванч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42852"/>
            <a:ext cx="3143239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клипарты\люди\детский клипарт\сажают цветочки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8211" y="1600200"/>
            <a:ext cx="650757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0000" dir="5400000" algn="tl" rotWithShape="0">
                    <a:srgbClr val="000000">
                      <a:alpha val="32999"/>
                    </a:srgbClr>
                  </a:outerShdw>
                </a:effectLst>
                <a:latin typeface="Arial"/>
                <a:cs typeface="Arial"/>
              </a:rPr>
              <a:t>Охрана  первоцветов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4группа\IMG_1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9" y="793776"/>
            <a:ext cx="6858048" cy="55149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4405/lubasha-karpenko.13/0_55ebe_87955418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643470" cy="6460480"/>
          </a:xfrm>
          <a:prstGeom prst="rect">
            <a:avLst/>
          </a:prstGeom>
          <a:noFill/>
        </p:spPr>
      </p:pic>
      <p:pic>
        <p:nvPicPr>
          <p:cNvPr id="4" name="Picture 2" descr="http://data16.gallery.ru/albums/gallery/86843--47191678-200-u94e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0625" y="428604"/>
            <a:ext cx="3886227" cy="60722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подснежни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33"/>
            <a:ext cx="7500990" cy="562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5643578"/>
            <a:ext cx="5072066" cy="1000132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Если я сорву цветок, если ты сорвешь цветок,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 Если все: и я и ты, если мы сорвем цветы,</a:t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> Опустеют все поляны и не будет красоты!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на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42918"/>
            <a:ext cx="914400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358246" cy="121444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«Сбереги, дай вырасти и ты станешь богаче не только лесами , лугами, но и душой»</a:t>
            </a: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3282" y="2492896"/>
            <a:ext cx="752000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spc="0" dirty="0" smtClean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</a:p>
          <a:p>
            <a:pPr algn="ctr"/>
            <a:r>
              <a:rPr lang="ru-RU" sz="7200" b="1" cap="all" spc="0" dirty="0" smtClean="0">
                <a:ln w="3810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ЗА ВНИМАНИЕ!</a:t>
            </a:r>
            <a:endParaRPr lang="ru-RU" sz="7200" b="1" cap="all" spc="0" dirty="0">
              <a:ln w="38100">
                <a:solidFill>
                  <a:schemeClr val="bg1">
                    <a:lumMod val="95000"/>
                  </a:schemeClr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73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Первоцветы</a:t>
            </a:r>
            <a:r>
              <a:rPr lang="ru-RU" sz="73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73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ru-RU" sz="7300" dirty="0"/>
          </a:p>
        </p:txBody>
      </p:sp>
      <p:pic>
        <p:nvPicPr>
          <p:cNvPr id="4" name="Рисунок 5" descr="885f8b3b0a8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955593"/>
            <a:ext cx="9020254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32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pring_0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14290"/>
            <a:ext cx="8259740" cy="619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5786454"/>
            <a:ext cx="7286676" cy="7858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Лес просыпается после долгого зимнего сна. Где-то глубоко в земле корни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уже вбирают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в себя влагу первой оттаявшей земли. Появляются в лесу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первые подснежники.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подснежни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4035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6775864" y="5229200"/>
            <a:ext cx="2404648" cy="1440160"/>
          </a:xfrm>
        </p:spPr>
        <p:txBody>
          <a:bodyPr>
            <a:noAutofit/>
          </a:bodyPr>
          <a:lstStyle/>
          <a:p>
            <a:pPr marL="137160" indent="0" algn="l">
              <a:buNone/>
            </a:pP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Первым вылез из земли на</a:t>
            </a:r>
            <a:r>
              <a:rPr lang="en-US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проталинке!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Он мороза не боится,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Хоть и маленький.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Стоит в белой шапчонке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зелёной распашонке.</a:t>
            </a:r>
            <a:b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22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Кто в России не знает подснежники? Их знают все. И знают, какого они цвета: белые - говорят одни, голубые – утверждают другие, жёлтые – считают третьи. Все правы, и все не правы! Потому что подснежники, носящие это имя официально, в наших краях не растут. Это горные цветы. А у нас подснежниками считают любые ранние  весенние цветы. Их много. И они все разные! </a:t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 descr="мать-и-мачеха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9"/>
            <a:ext cx="2357454" cy="3064690"/>
          </a:xfrm>
          <a:prstGeom prst="rect">
            <a:avLst/>
          </a:prstGeom>
          <a:noFill/>
          <a:ln w="57150">
            <a:pattFill prst="pct30">
              <a:fgClr>
                <a:srgbClr val="0080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pic>
        <p:nvPicPr>
          <p:cNvPr id="5" name="Picture 6" descr="ветре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5860"/>
            <a:ext cx="2714644" cy="26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медуниц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428736"/>
            <a:ext cx="235745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прострел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071870"/>
            <a:ext cx="2143176" cy="2786130"/>
          </a:xfrm>
          <a:prstGeom prst="rect">
            <a:avLst/>
          </a:prstGeom>
          <a:noFill/>
          <a:ln w="57150">
            <a:pattFill prst="pct30">
              <a:fgClr>
                <a:srgbClr val="0099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vertograd-s.ru/blog/wp-content/uploads/2009/06/August-lill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1143" y="1142984"/>
            <a:ext cx="3742857" cy="24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77978" y="4581128"/>
            <a:ext cx="5786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Человеку для жизни нужна пища, и растениям для роста и цветения тоже нужна пища. В течение всего лета их листья образуют питательные вещества, при этом выделяют в атмосферу кислород.</a:t>
            </a:r>
          </a:p>
          <a:p>
            <a:pP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У тех растений, которые расцветают ранней весной, они накапливаются про запас под землей – в корневищах, клубнях или луковицах. Вот почему следующей весной, как только сойдет снег, растение уже готово выпустить яркий цветок.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4" descr="http://otvetin.ru/uploads/posts/2010-03/1269457640_perocvet-g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0"/>
            <a:ext cx="5643570" cy="434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мать и мачех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072494" cy="60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86512" y="5429264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На глиняных откосах,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оврагах, вдоль дорог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Появился первым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Жёлтый огонёк</a:t>
            </a:r>
            <a:r>
              <a:rPr lang="ru-RU" dirty="0" smtClean="0">
                <a:solidFill>
                  <a:srgbClr val="0000FF"/>
                </a:solidFill>
              </a:rPr>
              <a:t>.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4071942"/>
            <a:ext cx="4143404" cy="264320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Не успел сойти белый снег,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Появился ранний, смелый побег,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А цветочки у него все разные: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Фиолетовые, синие, голубые,  красные…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Они меняют окраску, следуя моде,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Красуются при холодной погоде,</a:t>
            </a:r>
          </a:p>
          <a:p>
            <a:pPr>
              <a:lnSpc>
                <a:spcPct val="110000"/>
              </a:lnSpc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Цветы ароматные -содержат много нектара, </a:t>
            </a:r>
          </a:p>
          <a:p>
            <a:pPr>
              <a:lnSpc>
                <a:spcPct val="110000"/>
              </a:lnSpc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Цветут в садах, очень любят дубравы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 descr="медун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9892"/>
            <a:ext cx="5000660" cy="666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олеска, она же сцилла сибирская [Василий Тарутин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861657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357918" y="4929198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первых дней в  апреле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Из дубовой прели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Выглянул цветочек -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Синенький глазочек,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Зелёная одёжка,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Луковая ножка.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7DEA"/>
      </a:accent1>
      <a:accent2>
        <a:srgbClr val="00B050"/>
      </a:accent2>
      <a:accent3>
        <a:srgbClr val="5FE7D5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269</Words>
  <Application>Microsoft Office PowerPoint</Application>
  <PresentationFormat>Экран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Презентация PowerPoint</vt:lpstr>
      <vt:lpstr>   Первоцветы </vt:lpstr>
      <vt:lpstr>Презентация PowerPoint</vt:lpstr>
      <vt:lpstr>Презентация PowerPoint</vt:lpstr>
      <vt:lpstr> Кто в России не знает подснежники? Их знают все. И знают, какого они цвета: белые - говорят одни, голубые – утверждают другие, жёлтые – считают третьи. Все правы, и все не правы! Потому что подснежники, носящие это имя официально, в наших краях не растут. Это горные цветы. А у нас подснежниками считают любые ранние  весенние цветы. Их много. И они все разные!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Охрана  первоцветов</vt:lpstr>
      <vt:lpstr>Презентация PowerPoint</vt:lpstr>
      <vt:lpstr>Презентация PowerPoint</vt:lpstr>
      <vt:lpstr> Если я сорву цветок, если ты сорвешь цветок,  Если все: и я и ты, если мы сорвем цветы,  Опустеют все поляны и не будет красоты! </vt:lpstr>
      <vt:lpstr> «Сбереги, дай вырасти и ты станешь богаче не только лесами , лугами, но и душой»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38</cp:revision>
  <dcterms:created xsi:type="dcterms:W3CDTF">2012-04-11T08:39:08Z</dcterms:created>
  <dcterms:modified xsi:type="dcterms:W3CDTF">2017-04-27T04:40:59Z</dcterms:modified>
</cp:coreProperties>
</file>