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2"/>
  </p:notesMasterIdLst>
  <p:sldIdLst>
    <p:sldId id="298" r:id="rId2"/>
    <p:sldId id="296" r:id="rId3"/>
    <p:sldId id="272" r:id="rId4"/>
    <p:sldId id="283" r:id="rId5"/>
    <p:sldId id="280" r:id="rId6"/>
    <p:sldId id="269" r:id="rId7"/>
    <p:sldId id="291" r:id="rId8"/>
    <p:sldId id="289" r:id="rId9"/>
    <p:sldId id="299" r:id="rId10"/>
    <p:sldId id="286" r:id="rId11"/>
    <p:sldId id="270" r:id="rId12"/>
    <p:sldId id="288" r:id="rId13"/>
    <p:sldId id="262" r:id="rId14"/>
    <p:sldId id="292" r:id="rId15"/>
    <p:sldId id="293" r:id="rId16"/>
    <p:sldId id="264" r:id="rId17"/>
    <p:sldId id="265" r:id="rId18"/>
    <p:sldId id="267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FC63E-5F10-4F27-A139-A98E0E6DEA3A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717CB-9980-4FE5-AE3A-024C10846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717CB-9980-4FE5-AE3A-024C10846B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CD8C42-343A-4B56-9D9A-0DAF42A1BC52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12993B-01CE-41D5-A171-C1806CBF64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vukrasok.ru/_nw/0/483535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42493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    Использование современных образовательных        технологий в ДОУ. 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Э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ффективность применения ИКТ – технологий в образовательном процессе.</a:t>
            </a:r>
            <a:endParaRPr lang="ru-RU" sz="2800" i="1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165304"/>
            <a:ext cx="8496944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Подготовила воспитатель МБДОУ « Малышок» Москалёва С.С.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:\DCIM\Camera\IMG_20170808_090738.jpg"/>
          <p:cNvPicPr>
            <a:picLocks noChangeAspect="1" noChangeArrowheads="1"/>
          </p:cNvPicPr>
          <p:nvPr/>
        </p:nvPicPr>
        <p:blipFill>
          <a:blip r:embed="rId2" cstate="print"/>
          <a:srcRect l="8898"/>
          <a:stretch>
            <a:fillRect/>
          </a:stretch>
        </p:blipFill>
        <p:spPr bwMode="auto">
          <a:xfrm>
            <a:off x="3000364" y="4214818"/>
            <a:ext cx="3571900" cy="235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5286412"/>
          </a:xfrm>
        </p:spPr>
        <p:txBody>
          <a:bodyPr>
            <a:normAutofit fontScale="90000"/>
          </a:bodyPr>
          <a:lstStyle/>
          <a:p>
            <a:pPr marL="180000" lvl="0" indent="-36000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                          Применение  воспитателем  ИКТ: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Arial" pitchFamily="34" charset="0"/>
              </a:rPr>
              <a:t>1.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Подбор иллюстративного материала  для оформления информационных  стендов, группы.</a:t>
            </a: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2.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Подбор дополнительного познавательного  и дидактического материала.</a:t>
            </a: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3.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Обмен опытом, знакомство с периодикой, наработками других воспитателей.</a:t>
            </a: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4.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Оформление групповой документации, отчётов.</a:t>
            </a: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5.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Создание презентаций в программе </a:t>
            </a:r>
            <a:r>
              <a:rPr lang="ru-RU" sz="2000" dirty="0" err="1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Рower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Рoint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 для лучшего и эффективного достижения  поставленных целей при планировании образовательной деятельности, развлечений, праздников , досугов в детском саду. </a:t>
            </a: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6.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Использование ИКТ при работе с родителями в процессе проведения родительских собраний, круглых столов, консультаций.</a:t>
            </a: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7.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Создании единой и компактной базы методических и демонстрационных материалов у воспитателя появляется больше свободного времени. </a:t>
            </a:r>
            <a:b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8.Систематическое ведение сайта для повышения компетентности и саморазвития, участие в </a:t>
            </a:r>
            <a:r>
              <a:rPr lang="ru-RU" sz="2000" dirty="0" err="1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интернет-викторинах</a:t>
            </a:r>
            <a:r>
              <a:rPr lang="ru-RU" sz="2000" dirty="0" smtClean="0">
                <a:solidFill>
                  <a:schemeClr val="accent1"/>
                </a:solidFill>
                <a:latin typeface="+mn-lt"/>
                <a:ea typeface="Times New Roman" pitchFamily="18" charset="0"/>
                <a:cs typeface="Arial" pitchFamily="34" charset="0"/>
              </a:rPr>
              <a:t>, творческих конкурсах в интернете.</a:t>
            </a:r>
            <a:r>
              <a:rPr lang="ru-RU" sz="28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endParaRPr lang="ru-RU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14818"/>
            <a:ext cx="162780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ghtptynfwbz\3607505-b7ab54f8efae9c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156547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htptynfwbz\68vcaf5ec.jpg"/>
          <p:cNvPicPr>
            <a:picLocks noChangeAspect="1" noChangeArrowheads="1"/>
          </p:cNvPicPr>
          <p:nvPr/>
        </p:nvPicPr>
        <p:blipFill>
          <a:blip r:embed="rId2" cstate="print"/>
          <a:srcRect t="37019"/>
          <a:stretch>
            <a:fillRect/>
          </a:stretch>
        </p:blipFill>
        <p:spPr bwMode="auto">
          <a:xfrm>
            <a:off x="214282" y="428604"/>
            <a:ext cx="5357850" cy="351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DCIM\Camera\IMG_20170808_083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69" y="4071942"/>
            <a:ext cx="4238655" cy="254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DCIM\Camera\IMG_20170808_09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4310050" cy="258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DCIM\Camera\IMG_20170808_124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928670"/>
            <a:ext cx="3383721" cy="247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:\DCIM\Camera\IMG_20170808_083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762493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784976" cy="911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Дети с удовольствием играют, 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изучают, применяют…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34818" name="Picture 2" descr="E:\ghtptynfwbz\IMG_20170313_15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643470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F:\DCIM\Camera\IMG_20170808_083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14" y="1484784"/>
            <a:ext cx="4405386" cy="2643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http://boombob.ru/img/picture/Apr/24/f2111daf9c74ec8d8abd6e40fd6846d8/min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10074"/>
            <a:ext cx="3561880" cy="24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1"/>
            <a:ext cx="85725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   При планировании ОД и других мероприятий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     с ИКТ часто обращаюсь к такому материалу: </a:t>
            </a:r>
            <a:r>
              <a:rPr lang="ru-RU" sz="2000" dirty="0" smtClean="0">
                <a:solidFill>
                  <a:schemeClr val="accent1"/>
                </a:solidFill>
              </a:rPr>
              <a:t>фотографии, видеоролики, видеофрагменты мультфильмов, фильмов, сказок; электронные книги, развивающие компьютерные игры; иллюстративный материал для дидактических игр, рекомендации  в иллюстративной форме.</a:t>
            </a:r>
            <a:endParaRPr lang="ru-RU" sz="2000" dirty="0"/>
          </a:p>
        </p:txBody>
      </p:sp>
      <p:pic>
        <p:nvPicPr>
          <p:cNvPr id="20491" name="Picture 11" descr="http://sofia-dance.ru/gallery/konsultatsii-dlya-roditeley-detskogo-sada-4-5-let-70987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731354" cy="196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F:\DCIM\Camera\IMG_20170808_090657.jpg"/>
          <p:cNvPicPr>
            <a:picLocks noChangeAspect="1" noChangeArrowheads="1"/>
          </p:cNvPicPr>
          <p:nvPr/>
        </p:nvPicPr>
        <p:blipFill>
          <a:blip r:embed="rId4" cstate="print"/>
          <a:srcRect l="12081" r="13423"/>
          <a:stretch>
            <a:fillRect/>
          </a:stretch>
        </p:blipFill>
        <p:spPr bwMode="auto">
          <a:xfrm>
            <a:off x="2915816" y="2924944"/>
            <a:ext cx="317028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3" name="Picture 13" descr="http://school115pm.ucoz.ru/fk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3173399" cy="235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5" name="Picture 15" descr="http://dou19.ivedu.ru/uploaded/images/vorobushki_dlja_roditelej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060848"/>
            <a:ext cx="2880320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h5.ggpht.com/CXNSa4ZqAd3uclz6sWrYOsSBn00nu1KbhYOQL89-1GxT_--Ea2CQwC_FarqsvLC0ow=h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3762478" cy="225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Эффективность использования ИКТ в дошкольном образовании: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преобразование предметно-развивающей среды,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создание новых средств для всестороннего развития детей,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использование новой наглядности,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дополнительная информация, которой по каким-либо причинам нет в печатном издании,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разнообразный иллюстративный материал, как статический, так и динамический (анимации, видеоматериалы),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в информационном обществе сетевые электронные ресурсы - это наиболее демократичный способ распространения новых педагогических идей и новых дидактических пособий, доступный педагогам независимо от места их проживания и уровня дохода,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поисковые системы сети Интернет предоставляют педагогам возможность найти практически любой материал по вопросам развития и обучения и любые фотографии и иллюстрации.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pic>
        <p:nvPicPr>
          <p:cNvPr id="8196" name="Picture 4" descr="https://tse2.mm.bing.net/th?id=OIP.3fZzanqdM_CfBFyYp9kg9gEsDF&amp;pid=15.1&amp;P=0&amp;w=3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256"/>
            <a:ext cx="3643338" cy="239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Светлана\Desktop\1242261_fon-komputernaya-tema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96" y="0"/>
            <a:ext cx="8892691" cy="669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7819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ИКТ – технологии облегчают процесс восприятия и запоминания информации с помощью ярких образов, т.к. </a:t>
            </a:r>
            <a:r>
              <a:rPr lang="ru-RU" sz="2000" dirty="0" smtClean="0">
                <a:solidFill>
                  <a:schemeClr val="bg1"/>
                </a:solidFill>
              </a:rPr>
              <a:t>сочетают </a:t>
            </a:r>
            <a:r>
              <a:rPr lang="ru-RU" sz="2000" dirty="0" smtClean="0">
                <a:solidFill>
                  <a:schemeClr val="bg1"/>
                </a:solidFill>
              </a:rPr>
              <a:t>в себе динамику, звук и изображение, т.е. те факторы, которые наиболее долго удерживают внимание ребенка, что </a:t>
            </a:r>
            <a:r>
              <a:rPr lang="ru-RU" sz="2000" dirty="0" smtClean="0">
                <a:solidFill>
                  <a:schemeClr val="bg1"/>
                </a:solidFill>
              </a:rPr>
              <a:t>немало </a:t>
            </a:r>
            <a:r>
              <a:rPr lang="ru-RU" sz="2000" dirty="0" smtClean="0">
                <a:solidFill>
                  <a:schemeClr val="bg1"/>
                </a:solidFill>
              </a:rPr>
              <a:t>важно в образовательной и воспитательной деятельности с детьми дошкольного возраста. Одновременное воздействие на два важнейших органа восприятия (слух и зрение) позволяют достичь гораздо большего эффекта в работе.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Одной из наиболее эффективных форм предоставления информации, которая  привлечет внимание детей, является презентация.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Существует правило создания презентации для детей: 10-20-30, параметры, подходящие для просмотра детьми: 10 слайдов за 20 минут с размером шрифта не менее 30. Применимы и другие правила для проведения фронтальных мероприятий с использованием </a:t>
            </a:r>
            <a:r>
              <a:rPr lang="ru-RU" sz="2000" dirty="0" err="1" smtClean="0">
                <a:solidFill>
                  <a:schemeClr val="bg1"/>
                </a:solidFill>
              </a:rPr>
              <a:t>мультимедийного</a:t>
            </a:r>
            <a:r>
              <a:rPr lang="ru-RU" sz="2000" dirty="0" smtClean="0">
                <a:solidFill>
                  <a:schemeClr val="bg1"/>
                </a:solidFill>
              </a:rPr>
              <a:t> проектора, например, расстояние от экрана до стульев, на которых сидят дети, должно быть 2-2,5 метра.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1520" y="5459887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 время презентации подачу материала лучше чередовать с практическими заданиями, играми.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Светлана\Desktop\58fea11790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68952" cy="642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858312" cy="10801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Мероприятия в МБДОУ « Малышок», проведенные Москалёвой С.С. </a:t>
            </a:r>
            <a:br>
              <a:rPr lang="ru-RU" sz="20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с использованием ИКТ – технологий (презентации,  слайды, видеоролики, мультфильмы, музыкальное сопровождение):</a:t>
            </a:r>
            <a:endParaRPr lang="ru-RU" sz="2000" dirty="0">
              <a:ln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8964488" cy="532859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Развлечение, посвященное Дню космонавтики « Ближе к звездам».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Праздник к 9 мая.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Викторина по правилам дорожного движения для детей средней группы: «Незнайка в гостях у ребят».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НОД по ФЦКМ на экологическую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тему «Волшебница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вода» в средней группе.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Развлечение в ДОУ «День добрых дел», посвященное Дню спонтанного проявления доброты.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Постановка сказки Репка (в стихах) с младшей группой на театральной неделе.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Литературная викторина в ДОУ «Наши любимые сказки».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Консультация для родителей  на тему: « Развиваем речь, мышление, внимание в детском саду с помощью игр».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Викторина для родителей  на тему : « Счастливое детство», посвященное защите прав детей.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Утренники: «Мамин День», « Праздник осени», «Новый год встречаем вместе», «Праздник пап» и другие мероприятия с использованием музыкального сопровождения.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ghtptynfwbz\фотки детей с праздника\IMG_6232.JPG"/>
          <p:cNvPicPr>
            <a:picLocks noChangeAspect="1" noChangeArrowheads="1"/>
          </p:cNvPicPr>
          <p:nvPr/>
        </p:nvPicPr>
        <p:blipFill>
          <a:blip r:embed="rId2" cstate="print"/>
          <a:srcRect l="20469"/>
          <a:stretch>
            <a:fillRect/>
          </a:stretch>
        </p:blipFill>
        <p:spPr bwMode="auto">
          <a:xfrm>
            <a:off x="179512" y="3501008"/>
            <a:ext cx="4323848" cy="3171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427984" cy="309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36714" cy="3187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643313"/>
            <a:ext cx="4094612" cy="3070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 l="31875"/>
          <a:stretch>
            <a:fillRect/>
          </a:stretch>
        </p:blipFill>
        <p:spPr bwMode="auto">
          <a:xfrm>
            <a:off x="2915816" y="1772816"/>
            <a:ext cx="3215850" cy="3365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2968" cy="25717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Об</a:t>
            </a:r>
            <a:r>
              <a:rPr lang="ru-RU" sz="1800" dirty="0" smtClean="0">
                <a:solidFill>
                  <a:srgbClr val="0070C0"/>
                </a:solidFill>
              </a:rPr>
              <a:t> эффективности использования ИКТ технологий в образовательном и воспитательном процессе можно судить по отзывам родителей, проводимым анкетам, опросам. Кроме того, дети с удовольствием принимают участие сами в творческих интернет – конкурсах, викторинах, о чем свидетельствуют дипломы за призовые места.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Оформление папок - передвижек, информационных уголков в группе позволяют раскрыть и показать родителям наглядно, как дети активно участвуют в различных мероприятиях, проводимых в ДОУ, ЦДОД и так далее.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14328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857364"/>
            <a:ext cx="1489992" cy="20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:\DCIM\Camera\IMG_20170808_09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857364"/>
            <a:ext cx="4286279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http://a2b2.ru/storage/images/person/142843/gallery/23865/197124_preview_IMG_513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571900" cy="2678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http://a2b2.ru/storage/images/person/142843/gallery/23865/197125_preview_IMG_509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857628"/>
            <a:ext cx="371477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Положительный отзыв заведующего ДОУ на НОД «Волшебница вода», также можно считать положительным фактором в эффективности применения ИКТ в образовательном процессе.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9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Ведение персонального сайта воспитателя, электронного </a:t>
            </a:r>
            <a:r>
              <a:rPr lang="ru-RU" dirty="0" err="1" smtClean="0">
                <a:solidFill>
                  <a:srgbClr val="0070C0"/>
                </a:solidFill>
              </a:rPr>
              <a:t>портфолио</a:t>
            </a:r>
            <a:r>
              <a:rPr lang="ru-RU" dirty="0" smtClean="0">
                <a:solidFill>
                  <a:srgbClr val="0070C0"/>
                </a:solidFill>
              </a:rPr>
              <a:t> на сайте  </a:t>
            </a:r>
            <a:r>
              <a:rPr lang="en-US" dirty="0" smtClean="0">
                <a:solidFill>
                  <a:srgbClr val="0070C0"/>
                </a:solidFill>
              </a:rPr>
              <a:t>maam.ru</a:t>
            </a:r>
            <a:r>
              <a:rPr lang="ru-RU" dirty="0" smtClean="0">
                <a:solidFill>
                  <a:srgbClr val="0070C0"/>
                </a:solidFill>
              </a:rPr>
              <a:t>, создание и ведение сайта, созданного с помощью конструктора </a:t>
            </a:r>
            <a:r>
              <a:rPr lang="en-US" dirty="0" smtClean="0">
                <a:solidFill>
                  <a:srgbClr val="0070C0"/>
                </a:solidFill>
              </a:rPr>
              <a:t>a2b2</a:t>
            </a:r>
            <a:r>
              <a:rPr lang="ru-RU" dirty="0" smtClean="0">
                <a:solidFill>
                  <a:srgbClr val="0070C0"/>
                </a:solidFill>
              </a:rPr>
              <a:t>, позволяют мне обмениваться опытом с коллегами, повышать уровень самоподготовки. Посещение и систематическое ведение сайтов способствует повышению самореализации при планировании НОД, развлечений, праздников, так как спектр материала в интернете очень широк.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b="3657"/>
          <a:stretch>
            <a:fillRect/>
          </a:stretch>
        </p:blipFill>
        <p:spPr bwMode="auto">
          <a:xfrm>
            <a:off x="357157" y="2714620"/>
            <a:ext cx="369279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E:\ghtptynfwbz\Безымянный1.png"/>
          <p:cNvPicPr>
            <a:picLocks noChangeAspect="1" noChangeArrowheads="1"/>
          </p:cNvPicPr>
          <p:nvPr/>
        </p:nvPicPr>
        <p:blipFill>
          <a:blip r:embed="rId3" cstate="print"/>
          <a:srcRect b="5745"/>
          <a:stretch>
            <a:fillRect/>
          </a:stretch>
        </p:blipFill>
        <p:spPr bwMode="auto">
          <a:xfrm>
            <a:off x="4591659" y="2643182"/>
            <a:ext cx="390943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E:\ghtptynfwbz\2.png"/>
          <p:cNvPicPr>
            <a:picLocks noChangeAspect="1" noChangeArrowheads="1"/>
          </p:cNvPicPr>
          <p:nvPr/>
        </p:nvPicPr>
        <p:blipFill>
          <a:blip r:embed="rId4" cstate="print"/>
          <a:srcRect b="4110"/>
          <a:stretch>
            <a:fillRect/>
          </a:stretch>
        </p:blipFill>
        <p:spPr bwMode="auto">
          <a:xfrm>
            <a:off x="2643174" y="4572008"/>
            <a:ext cx="3857652" cy="207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3a3/00069352-205cb0c2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Светлана\Desktop\65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352" y="2492896"/>
            <a:ext cx="134414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1" name="Picture 1" descr="C:\Users\Светлана\Desktop\didakticheskie-igry-sensorika-dlya-detey-4-5-let-398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427373" cy="202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 descr="C:\Users\Светлана\Desktop\kartoteka-didakticheskih-muzykalnyh-igr-dlya-detey2-4-let-55187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2952328" cy="20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Кроме прочего, прошла дистанционно профессиональное переобучение по специальности «Воспитатель ДОУ». Принимала участие в </a:t>
            </a:r>
            <a:r>
              <a:rPr lang="ru-RU" dirty="0" err="1" smtClean="0">
                <a:solidFill>
                  <a:srgbClr val="0070C0"/>
                </a:solidFill>
              </a:rPr>
              <a:t>интернет-конференции</a:t>
            </a:r>
            <a:r>
              <a:rPr lang="ru-RU" dirty="0" smtClean="0">
                <a:solidFill>
                  <a:srgbClr val="0070C0"/>
                </a:solidFill>
              </a:rPr>
              <a:t>,  опубликовала на сайте </a:t>
            </a:r>
            <a:r>
              <a:rPr lang="en-US" dirty="0" smtClean="0">
                <a:solidFill>
                  <a:srgbClr val="0070C0"/>
                </a:solidFill>
              </a:rPr>
              <a:t>almanahpedagoga.ru </a:t>
            </a:r>
            <a:r>
              <a:rPr lang="ru-RU" dirty="0" smtClean="0">
                <a:solidFill>
                  <a:srgbClr val="0070C0"/>
                </a:solidFill>
              </a:rPr>
              <a:t>конспект образовательной деятельности по ФЦКМ. Это также подтверждает удобство и эффективность применения ИКТ – технологий для самообразования и самореализации как воспитателя, так и детей.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ИКТ упрощает и облегчает разработку и создание дидактического материала для ОД, различных игр.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Использование компьютера, возможно, не решает всех проблем, он остается всего лишь многофункциональным техническим средством обучения. Но в тоже время, использование средств информационных технологий позволяет сделать процесс обучения и развития детей  достаточно простым и эффективным.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Поэтому, воспитателю детского сада необходимо и целесообразно применять ИКТ при планировании различных мероприятий, для накопления и сохранения методической базы с целью достижения эффективности в процессе обучения и воспитания детей.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9370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572560" cy="66479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Информационно - коммуникационная технология является  самым современным инструментом для сбора и обработки информации. Они дают возможность повысить качество обучения и сформировать информационную компетентность , помогают ориентироваться в источниках информации и делать выводы, задавать вопросы на интересующую тему, проявлять творчество.</a:t>
            </a: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Что </a:t>
            </a:r>
            <a:r>
              <a:rPr lang="ru-RU" sz="2000" b="1" dirty="0" smtClean="0">
                <a:solidFill>
                  <a:schemeClr val="accent1"/>
                </a:solidFill>
              </a:rPr>
              <a:t>же такое ИКТ – технологии?</a:t>
            </a: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49676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Информационная технология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труда.</a:t>
            </a:r>
          </a:p>
          <a:p>
            <a:r>
              <a:rPr lang="ru-RU" sz="1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Коммуникационные </a:t>
            </a:r>
            <a:r>
              <a:rPr lang="ru-RU" sz="16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технологии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место. Он обеспечивает, комфортное, индивидуальное, многообразное, высокоинтеллектуальное взаимодействие объектов коммуникации.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iratemedia.net/sites/piratemedia.net/files/styles/article-fon-breakpoints_theme_piratemedia_mobile_1x/public/field/image/stock-vector-illustration-of-kids-posing-with-a-computer-81677941_0.jpg?itok=LnbL9X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55341418bc55394fbe0f-65d6d0e87ce8126fb80e16752287ad6c.ssl.cf1.rackcdn.com/a3ca20c2-2563-11e3-828d-08606e697fd7/thum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528392" cy="304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Научная работа по внедрению ИКТ в дошкольное образование ведется в нашей стране, начиная с 1987 года. В 2008 году  разрабатывались теоретические основы применения научных информационных технологий в воспитательно-образовательной работе ДОУ, активно создавались программы для дошкольников. Педагоги,  изучающие использование компьютерных сред с целью математического развития (Г.А. Репина, Л.А. Парамонова), высказывали мнение, что использование компьютерных сред в ДОУ является фактором сохранения психического здоровья детей в силу возможности решения следующих задач: развитие психофизиологических функций, обеспечивающих готовность к обучению (мелкая моторика, оптико-пространственная ориентация, зрительно-моторная координация); обогащение кругозора; помощь в освоении социальной роли; формирование учебной мотивации, развитие личностных компонентов познавательной деятельности (познавательная активность, самостоятельность, произвольность); формирование соответствующих возрасту </a:t>
            </a:r>
            <a:r>
              <a:rPr lang="ru-RU" sz="1600" b="1" dirty="0" err="1" smtClean="0">
                <a:solidFill>
                  <a:srgbClr val="0070C0"/>
                </a:solidFill>
                <a:latin typeface="+mj-lt"/>
              </a:rPr>
              <a:t>общеинтеллектуальных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 умений; организация благоприятной для развития предметной и социальной среды по средствам ИКТ.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20" y="428604"/>
            <a:ext cx="871320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uchni.com.ua/pars_docs/refs/51/50998/50998_html_m26a40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58084"/>
            <a:ext cx="3149845" cy="179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88640"/>
            <a:ext cx="8749636" cy="5416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Классификация ИКТ - средств по областям методического назначения.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Обучающие. Они сообщают знания, формируют навыки практической или учебной деятельности, обеспечивая требуемый уровень усвоения материала. 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Тренажеры. Предназначены для отработки различных умений, закрепления или повторения пройденного урока. 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Справочные и информационно-поисковые. Сообщают сведения по систематизации информации.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4. Демонстрационные. Визуализируют изучаемые явления, процессы, объекты с целью их изучения и исследования. 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Имитационные. Представляют собой определенный аспект реальности, позволяющий изучать его функциональные и структурные характеристики. 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Лабораторные. Позволяют проводить эксперименты на действующем оборудовании. 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Моделирующие. Дают возможность составлять модель объекта, явления с целью его изучения и исследования.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8. Расчетные. Автоматизируют расчеты и разнообразные рутинные операции.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9. Учебно-игровые. Предназначены для создания учебной ситуации, в которой деятельность обучаемых реализована в игровой форме.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ef0/0006d937-8002fde9/hello_html_2f805f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04980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fs1.ppt4web.ru/images/105025/167042/640/img11.jpg"/>
          <p:cNvPicPr>
            <a:picLocks noChangeAspect="1" noChangeArrowheads="1"/>
          </p:cNvPicPr>
          <p:nvPr/>
        </p:nvPicPr>
        <p:blipFill>
          <a:blip r:embed="rId3" cstate="print"/>
          <a:srcRect l="6456" r="3959" b="20312"/>
          <a:stretch>
            <a:fillRect/>
          </a:stretch>
        </p:blipFill>
        <p:spPr bwMode="auto">
          <a:xfrm>
            <a:off x="3275856" y="188641"/>
            <a:ext cx="586814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www.iceis.pl/jugar/jugar_colore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647210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Использование компьютерных  технологий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В детском саду помогает: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делать образовательную деятельность более наглядной и интенсивной;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формировать информационную культуру у детей;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активизировать познавательный интерес;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реализовывать личностно-ориентированный и дифференцированный подходы в обучении;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дисциплинировать самого воспитателя, формировать его интерес к работе;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активизировать мыслительные процессы (анализ, синтез, сравнение и др.);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воспитателю напрямую выходить в информационное пространство как с обращением за методической помощью в разные сервисные службы, так и с трансляцией своего опыты работы;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более широко  общаться на разных методических мероприятиях, например: видео - мастер - классах, </a:t>
            </a:r>
            <a:r>
              <a:rPr lang="ru-RU" dirty="0" err="1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вебинарах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, конференциях;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значительно сокращается работа с бумажными носителями;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создавать условия для профессионального саморазвития: используются электронные учебники, статьи; в сети Интернет можно знакомиться с периодикой, обмениваться информацией с коллегами посредством электронной почты;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общаться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с родителями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воспитанников, вовлекать в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совместную деятельность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с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применением ИКТ.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.artfile.ru/650x488_417186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33773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Говоря об использовании компьютерных технологий детьми, встает вопрос о сохранении здоровья и зрения. Разумно сделать ограничения занятий по времени, но непроизвольное внимание у детей младшего возраста очень мало (10-15 минут), поэтому, как правило, дети не могут долго усидеть перед компьютером. Для детей 5-6 лет норма не должна превышать 10 минут. Периодичность занятий с использованием ИКТ- не чаще 2 раза в неделю. В соответствии с гигиеническими требованиями к организации учебных занятий с использованием новых информационных технологий, длительность работы с компьютером зависит от индивидуально-возрастных особенностей занимающихся.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839</TotalTime>
  <Words>1080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Использование современных образовательных        технологий в ДОУ. Эффективность применения ИКТ – технологий в образовательном процессе.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         Применение  воспитателем  ИКТ: 1.Подбор иллюстративного материала  для оформления информационных  стендов, группы. 2.Подбор дополнительного познавательного  и дидактического материала. 3.Обмен опытом, знакомство с периодикой, наработками других воспитателей. 4.Оформление групповой документации, отчётов. 5.Создание презентаций в программе Рower Рoint для лучшего и эффективного достижения  поставленных целей при планировании образовательной деятельности, развлечений, праздников , досугов в детском саду.  6.Использование ИКТ при работе с родителями в процессе проведения родительских собраний, круглых столов, консультаций. 7.Создании единой и компактной базы методических и демонстрационных материалов у воспитателя появляется больше свободного времени.  8.Систематическое ведение сайта для повышения компетентности и саморазвития, участие в интернет-викторинах, творческих конкурсах в интернете.     </vt:lpstr>
      <vt:lpstr>Слайд 11</vt:lpstr>
      <vt:lpstr>Дети с удовольствием играют,  изучают, применяют…</vt:lpstr>
      <vt:lpstr>Слайд 13</vt:lpstr>
      <vt:lpstr>Слайд 14</vt:lpstr>
      <vt:lpstr>Слайд 15</vt:lpstr>
      <vt:lpstr>Мероприятия в МБДОУ « Малышок», проведенные Москалёвой С.С.  с использованием ИКТ – технологий (презентации,  слайды, видеоролики, мультфильмы, музыкальное сопровождение):</vt:lpstr>
      <vt:lpstr>Слайд 17</vt:lpstr>
      <vt:lpstr>          Об эффективности использования ИКТ технологий в образовательном и воспитательном процессе можно судить по отзывам родителей, проводимым анкетам, опросам. Кроме того, дети с удовольствием принимают участие сами в творческих интернет – конкурсах, викторинах, о чем свидетельствуют дипломы за призовые места.  Оформление папок - передвижек, информационных уголков в группе позволяют раскрыть и показать родителям наглядно, как дети активно участвуют в различных мероприятиях, проводимых в ДОУ, ЦДОД и так далее.      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ИКТ-технологий в процессе обучения в ДОУ. Их эффективность в воспитательно-образовательном процессе.</dc:title>
  <dc:creator>ЭВМ</dc:creator>
  <cp:lastModifiedBy>ЭВМ</cp:lastModifiedBy>
  <cp:revision>79</cp:revision>
  <dcterms:created xsi:type="dcterms:W3CDTF">2017-08-07T11:09:09Z</dcterms:created>
  <dcterms:modified xsi:type="dcterms:W3CDTF">2017-08-09T12:16:04Z</dcterms:modified>
</cp:coreProperties>
</file>