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0" r:id="rId4"/>
    <p:sldId id="259" r:id="rId5"/>
    <p:sldId id="258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3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73E199-7481-4143-A273-B9D89B7AAAF2}" type="datetime1">
              <a:rPr lang="ru-RU"/>
              <a:pPr lvl="0"/>
              <a:t>11.03.2018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FE047B-1A29-4A8B-B637-63222A75D0C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993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9ED4B8-4A8F-440A-B401-1B6549CC7F71}" type="datetime1">
              <a:rPr lang="ru-RU"/>
              <a:pPr lvl="0"/>
              <a:t>11.03.2018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7907D8-1A12-435A-AF38-DAAD5DBF185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852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1FD24E-1386-496E-B23B-B9630EB177DC}" type="datetime1">
              <a:rPr lang="ru-RU"/>
              <a:pPr lvl="0"/>
              <a:t>11.03.2018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F32114-DC38-41A6-B387-BBD9513D5FB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69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D4820A-9555-4E9D-B391-A65B14E32B92}" type="datetime1">
              <a:rPr lang="ru-RU"/>
              <a:pPr lvl="0"/>
              <a:t>11.03.2018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42CE3E-A0A8-4651-A593-A7124026BAC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559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E58D67-5F1F-49CD-9FEF-F112693F1804}" type="datetime1">
              <a:rPr lang="ru-RU"/>
              <a:pPr lvl="0"/>
              <a:t>11.03.2018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B53139-7FDE-446F-9969-68D1D389C16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438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57DA97-9A89-45C5-8635-FAC11E36C232}" type="datetime1">
              <a:rPr lang="ru-RU"/>
              <a:pPr lvl="0"/>
              <a:t>11.03.2018</a:t>
            </a:fld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C71DF5-4D38-4529-BEDD-32EFD63C2C2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251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26375F-9A23-4DC7-BBF8-E1D72EF47DC9}" type="datetime1">
              <a:rPr lang="ru-RU"/>
              <a:pPr lvl="0"/>
              <a:t>11.03.2018</a:t>
            </a:fld>
            <a:endParaRPr lang="ru-RU"/>
          </a:p>
        </p:txBody>
      </p:sp>
      <p:sp>
        <p:nvSpPr>
          <p:cNvPr id="8" name="Нижний колонтитул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511CAD-6CE3-42F5-A105-B92FBA24315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012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8B3133-2D46-4038-A241-7E785AC0C544}" type="datetime1">
              <a:rPr lang="ru-RU"/>
              <a:pPr lvl="0"/>
              <a:t>11.03.2018</a:t>
            </a:fld>
            <a:endParaRPr lang="ru-RU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9D8431-13D4-4D06-87D6-D32394DE286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983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F2B49B-8C40-4C0D-A8D3-7B4160E02A69}" type="datetime1">
              <a:rPr lang="ru-RU"/>
              <a:pPr lvl="0"/>
              <a:t>11.03.2018</a:t>
            </a:fld>
            <a:endParaRPr lang="ru-RU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29E5AB-D884-4F21-B831-BC285C234B6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241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CBC73A-9D34-4494-BEB6-1E388F4836C6}" type="datetime1">
              <a:rPr lang="ru-RU"/>
              <a:pPr lvl="0"/>
              <a:t>11.03.2018</a:t>
            </a:fld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22E663-FEDD-4283-9C57-F7CDC33F759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649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330B6D-48E9-4C0A-9E99-25E935E88AFE}" type="datetime1">
              <a:rPr lang="ru-RU"/>
              <a:pPr lvl="0"/>
              <a:t>11.03.2018</a:t>
            </a:fld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D711EA-3896-410C-8A04-4D0418AD127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951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60080A-B1D5-4358-938D-F5C641C5AC6B}" type="datetime1">
              <a:rPr lang="ru-RU"/>
              <a:pPr lvl="0"/>
              <a:t>11.03.2018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13861DB4-826A-4FAF-AE1A-71C3B710B5D1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ru-RU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ru-RU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ru-RU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99595" y="764703"/>
            <a:ext cx="184727" cy="36933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23928" y="1134038"/>
            <a:ext cx="2448269" cy="6336700"/>
          </a:xfrm>
          <a:prstGeom prst="rect">
            <a:avLst/>
          </a:prstGeom>
          <a:solidFill>
            <a:srgbClr val="EDEDED"/>
          </a:solidFill>
          <a:ln>
            <a:noFill/>
          </a:ln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7506" y="0"/>
            <a:ext cx="9036493" cy="6858000"/>
          </a:xfrm>
          <a:prstGeom prst="rect">
            <a:avLst/>
          </a:prstGeom>
          <a:solidFill>
            <a:srgbClr val="EDEDED"/>
          </a:solidFill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13377"/>
          </a:xfr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5532" y="238265"/>
            <a:ext cx="8496943" cy="6391271"/>
          </a:xfrm>
          <a:prstGeom prst="rect">
            <a:avLst/>
          </a:prstGeom>
          <a:solidFill>
            <a:srgbClr val="EDEDED"/>
          </a:solidFill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171404"/>
            <a:ext cx="9036493" cy="7029395"/>
          </a:xfrm>
        </p:spPr>
      </p:pic>
      <p:pic>
        <p:nvPicPr>
          <p:cNvPr id="4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9" y="476667"/>
            <a:ext cx="8326014" cy="5904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134279"/>
            <a:ext cx="9144000" cy="6993395"/>
          </a:xfrm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3568" y="836712"/>
            <a:ext cx="4529132" cy="5614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506" y="0"/>
            <a:ext cx="9036493" cy="6741368"/>
          </a:xfrm>
        </p:spPr>
      </p:pic>
      <p:pic>
        <p:nvPicPr>
          <p:cNvPr id="4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2" y="332658"/>
            <a:ext cx="8352925" cy="6192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506" y="116631"/>
            <a:ext cx="8928987" cy="6624736"/>
          </a:xfrm>
          <a:solidFill>
            <a:srgbClr val="EDEDED"/>
          </a:solidFill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7" y="188640"/>
            <a:ext cx="5316824" cy="6552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506" y="116631"/>
            <a:ext cx="8928987" cy="6624736"/>
          </a:xfrm>
          <a:solidFill>
            <a:srgbClr val="EDEDED"/>
          </a:solidFill>
        </p:spPr>
      </p:pic>
      <p:pic>
        <p:nvPicPr>
          <p:cNvPr id="4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11" y="223406"/>
            <a:ext cx="8784979" cy="6624736"/>
          </a:xfrm>
          <a:prstGeom prst="rect">
            <a:avLst/>
          </a:prstGeom>
          <a:solidFill>
            <a:srgbClr val="EDEDED"/>
          </a:solidFill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</cp:revision>
  <dcterms:created xsi:type="dcterms:W3CDTF">2018-03-11T07:20:35Z</dcterms:created>
  <dcterms:modified xsi:type="dcterms:W3CDTF">2018-03-11T16:10:50Z</dcterms:modified>
</cp:coreProperties>
</file>