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67" r:id="rId5"/>
    <p:sldId id="268" r:id="rId6"/>
    <p:sldId id="269" r:id="rId7"/>
    <p:sldId id="270" r:id="rId8"/>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C16"/>
    <a:srgbClr val="0C788E"/>
    <a:srgbClr val="006666"/>
    <a:srgbClr val="0099CC"/>
    <a:srgbClr val="3366CC"/>
    <a:srgbClr val="660033"/>
    <a:srgbClr val="003399"/>
    <a:srgbClr val="66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23" autoAdjust="0"/>
    <p:restoredTop sz="94652" autoAdjust="0"/>
  </p:normalViewPr>
  <p:slideViewPr>
    <p:cSldViewPr>
      <p:cViewPr>
        <p:scale>
          <a:sx n="75" d="100"/>
          <a:sy n="75" d="100"/>
        </p:scale>
        <p:origin x="-64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6E4A6A4B-9686-4DA1-B441-50445B21EE32}" type="slidenum">
              <a:rPr lang="es-ES"/>
              <a:pPr>
                <a:defRPr/>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6DBB4EE7-6FA6-4C7C-B835-F7E6BF7EEA31}" type="slidenum">
              <a:rPr lang="es-ES"/>
              <a:pPr>
                <a:defRPr/>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F6C3A763-5DD0-4B90-BE2B-85CFF05FC8ED}" type="slidenum">
              <a:rPr lang="es-ES"/>
              <a:pPr>
                <a:defRPr/>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3905E5B0-F25D-4383-99CF-F619B8BC782D}" type="slidenum">
              <a:rPr lang="es-ES"/>
              <a:pPr>
                <a:defRPr/>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65C2A6DC-22F1-4180-A4B3-20849DC982EF}" type="slidenum">
              <a:rPr lang="es-ES"/>
              <a:pPr>
                <a:defRPr/>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282991FF-A83F-48A4-A905-32A415CA110F}" type="slidenum">
              <a:rPr lang="es-ES"/>
              <a:pPr>
                <a:defRPr/>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D56609C0-8F36-4019-A3D4-00B5BECA0727}" type="slidenum">
              <a:rPr lang="es-ES"/>
              <a:pPr>
                <a:defRPr/>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2C76FE17-B734-44FF-9132-B965FCB5D723}" type="slidenum">
              <a:rPr lang="es-ES"/>
              <a:pPr>
                <a:defRPr/>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5E5D96EA-D9C4-4D48-BFB7-D06F1409439F}" type="slidenum">
              <a:rPr lang="es-ES"/>
              <a:pPr>
                <a:defRPr/>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F7156757-BF2F-4BF3-9302-3E94E22319F0}" type="slidenum">
              <a:rPr lang="es-ES"/>
              <a:pPr>
                <a:defRPr/>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BAB7E529-3B70-48A0-81C6-D8EECFAC1324}" type="slidenum">
              <a:rPr lang="es-ES"/>
              <a:pPr>
                <a:defRPr/>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FED2633-D7D3-4611-AAC5-101961CE2C67}" type="slidenum">
              <a:rPr lang="es-ES"/>
              <a:pPr>
                <a:defRPr/>
              </a:pPr>
              <a:t>‹#›</a:t>
            </a:fld>
            <a:endParaRPr lang="es-E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4" name="Rectangle 150"/>
          <p:cNvSpPr>
            <a:spLocks noGrp="1" noChangeArrowheads="1"/>
          </p:cNvSpPr>
          <p:nvPr>
            <p:ph type="ctrTitle"/>
          </p:nvPr>
        </p:nvSpPr>
        <p:spPr>
          <a:xfrm>
            <a:off x="323850" y="5445125"/>
            <a:ext cx="8351838" cy="647700"/>
          </a:xfrm>
        </p:spPr>
        <p:txBody>
          <a:bodyPr/>
          <a:lstStyle/>
          <a:p>
            <a:pPr eaLnBrk="1" hangingPunct="1"/>
            <a:endParaRPr lang="ru-RU" sz="4800" b="1" smtClean="0">
              <a:solidFill>
                <a:srgbClr val="663300"/>
              </a:solidFill>
            </a:endParaRPr>
          </a:p>
        </p:txBody>
      </p:sp>
      <p:sp>
        <p:nvSpPr>
          <p:cNvPr id="5" name="Прямоугольник 4"/>
          <p:cNvSpPr/>
          <p:nvPr/>
        </p:nvSpPr>
        <p:spPr>
          <a:xfrm>
            <a:off x="6786563" y="6643688"/>
            <a:ext cx="2357437" cy="2143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Prezentacii.com</a:t>
            </a:r>
            <a:endParaRPr lang="ru-RU" dirty="0"/>
          </a:p>
        </p:txBody>
      </p:sp>
      <p:sp>
        <p:nvSpPr>
          <p:cNvPr id="13316" name="Rectangle 4"/>
          <p:cNvSpPr>
            <a:spLocks noChangeArrowheads="1"/>
          </p:cNvSpPr>
          <p:nvPr/>
        </p:nvSpPr>
        <p:spPr bwMode="auto">
          <a:xfrm>
            <a:off x="1619250" y="333375"/>
            <a:ext cx="5689600" cy="2530475"/>
          </a:xfrm>
          <a:prstGeom prst="rect">
            <a:avLst/>
          </a:prstGeom>
          <a:noFill/>
          <a:ln w="9525">
            <a:noFill/>
            <a:miter lim="800000"/>
            <a:headEnd/>
            <a:tailEnd/>
          </a:ln>
          <a:effectLst/>
        </p:spPr>
        <p:txBody>
          <a:bodyPr>
            <a:spAutoFit/>
          </a:bodyPr>
          <a:lstStyle/>
          <a:p>
            <a:r>
              <a:rPr lang="ru-RU" sz="4000" b="1">
                <a:solidFill>
                  <a:srgbClr val="006666"/>
                </a:solidFill>
              </a:rPr>
              <a:t>Пластилинография</a:t>
            </a:r>
          </a:p>
          <a:p>
            <a:r>
              <a:rPr lang="ru-RU" sz="4000" b="1">
                <a:solidFill>
                  <a:srgbClr val="006666"/>
                </a:solidFill>
              </a:rPr>
              <a:t>      как средство развития творческих способностей детей</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ChangeArrowheads="1"/>
          </p:cNvSpPr>
          <p:nvPr/>
        </p:nvSpPr>
        <p:spPr bwMode="auto">
          <a:xfrm>
            <a:off x="250825" y="228600"/>
            <a:ext cx="8713788" cy="6403975"/>
          </a:xfrm>
          <a:prstGeom prst="rect">
            <a:avLst/>
          </a:prstGeom>
          <a:noFill/>
          <a:ln w="9525">
            <a:noFill/>
            <a:miter lim="800000"/>
            <a:headEnd/>
            <a:tailEnd/>
          </a:ln>
          <a:effectLst/>
        </p:spPr>
        <p:txBody>
          <a:bodyPr tIns="73002" bIns="14283" anchor="ctr">
            <a:spAutoFit/>
          </a:bodyPr>
          <a:lstStyle/>
          <a:p>
            <a:pPr indent="146050" algn="ctr"/>
            <a:r>
              <a:rPr lang="ru-RU" b="1"/>
              <a:t>Пластилинография как средство развития творческих способностей детей </a:t>
            </a:r>
          </a:p>
          <a:p>
            <a:pPr indent="146050" algn="ctr"/>
            <a:r>
              <a:rPr lang="ru-RU" b="1"/>
              <a:t>Развитие мелкой моторики рук у детей</a:t>
            </a:r>
          </a:p>
          <a:p>
            <a:pPr indent="146050" algn="ctr"/>
            <a:r>
              <a:rPr lang="ru-RU"/>
              <a:t>Дети рисуют, лепят, складывают фигурки и здания из конструктора — играют, скажем мы. На самом деле тренировка пальчиков — это «мелкая моторика ладоней и рук», которая напрямую связана с формированием интеллекта, развитием речи, памяти, внимания и мышления.</a:t>
            </a:r>
          </a:p>
          <a:p>
            <a:pPr indent="146050" algn="ctr"/>
            <a:r>
              <a:rPr lang="ru-RU"/>
              <a:t>Ученые доказали, что около трети площади коры головного мозга проектируется на кисти, также участки мелкой моторки находятся очень близко от языковых. Именно величина этой проекции и ее близость к моторной зоне дают возможность рассматривать кисть как «орган речи», точно такой же, как и артикулярный аппарат.</a:t>
            </a:r>
          </a:p>
          <a:p>
            <a:pPr indent="146050" algn="ctr"/>
            <a:r>
              <a:rPr lang="ru-RU"/>
              <a:t>В связи с этим ученые выдвинули допущение о значительном взаимодействии тонких движений кистей и пальцев на формирование и развитие языковой функции у ребенка.</a:t>
            </a:r>
          </a:p>
          <a:p>
            <a:pPr indent="146050" algn="ctr"/>
            <a:r>
              <a:rPr lang="ru-RU"/>
              <a:t>Моторика взаимодействует со всеми высшими свойствами сознания: вниманием, мышлением, оптико-пространственным восприятием (координацией движений), наблюдательностью, зрительной памятью и т. д. Развитие навыков мелкой моторики нужно еще и потому, что всю дальнейшую жизнь человеку будет требоваться использование тонких, координированных движений кистей и пальцев, которые нужны, чтобы писать и рисовать, одеваться, а также выполнять множество различных бытовых, производственных и учебных действий.</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ChangeArrowheads="1"/>
          </p:cNvSpPr>
          <p:nvPr/>
        </p:nvSpPr>
        <p:spPr bwMode="auto">
          <a:xfrm>
            <a:off x="250825" y="258763"/>
            <a:ext cx="8569325" cy="5310187"/>
          </a:xfrm>
          <a:prstGeom prst="rect">
            <a:avLst/>
          </a:prstGeom>
          <a:noFill/>
          <a:ln w="9525">
            <a:noFill/>
            <a:miter lim="800000"/>
            <a:headEnd/>
            <a:tailEnd/>
          </a:ln>
          <a:effectLst/>
        </p:spPr>
        <p:txBody>
          <a:bodyPr anchor="ctr">
            <a:spAutoFit/>
          </a:bodyPr>
          <a:lstStyle/>
          <a:p>
            <a:pPr indent="146050" algn="ctr"/>
            <a:r>
              <a:rPr lang="ru-RU" b="1"/>
              <a:t>Тренировка и моторика пальцев в первую очередь происходит с помощью лепки из пластилина,</a:t>
            </a:r>
            <a:r>
              <a:rPr lang="ru-RU"/>
              <a:t> таким образом быстро развиваются творческие способности ребенка, а еще пластилин хорошо развивает мелкую моторику рук.</a:t>
            </a:r>
          </a:p>
          <a:p>
            <a:pPr indent="146050" algn="ctr"/>
            <a:r>
              <a:rPr lang="ru-RU" b="1"/>
              <a:t>Главное в работе с пластилином</a:t>
            </a:r>
            <a:r>
              <a:rPr lang="ru-RU"/>
              <a:t> — не переоценить силы ребенка, дать ему интересное и увлекательное задание. Тогда он ощутит максимум удовольствия от процесса лепки и от результатов своей работы. А это — залог будущего успеха.</a:t>
            </a:r>
          </a:p>
          <a:p>
            <a:pPr indent="146050" algn="ctr"/>
            <a:r>
              <a:rPr lang="ru-RU"/>
              <a:t>Для того чтобы ребенок действительно и всерьез  увлекся лепкой из пластилина, а творчество приносило радость и удовлетворение, следует подобрать ему необходимые и удобные инструменты для работы.</a:t>
            </a:r>
          </a:p>
          <a:p>
            <a:pPr indent="146050" algn="ctr"/>
            <a:r>
              <a:rPr lang="ru-RU"/>
              <a:t>Лепить из пластилина, как уже было сказано, лучше всего на специальных досках для лепки, можно также использовать деревянную доску или кусок линолеума. Величина доски зависит от размера изделия.</a:t>
            </a:r>
          </a:p>
          <a:p>
            <a:pPr indent="146050" algn="ctr"/>
            <a:r>
              <a:rPr lang="ru-RU"/>
              <a:t>Также для работы потребуются различные приспособления, которые позволят выполнять некоторые детали у пластилиновых фигур.</a:t>
            </a:r>
          </a:p>
          <a:p>
            <a:pPr indent="146050" algn="ctr"/>
            <a:r>
              <a:rPr lang="ru-RU"/>
              <a:t>Некоторые наборы с пластилином уже содержат полный комплект инструментов, в который, к примеру, может входить пластмассовая скалочка. Ею удобно раскатывать пластилин в ровные и тонкие пласты.</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ChangeArrowheads="1"/>
          </p:cNvSpPr>
          <p:nvPr/>
        </p:nvSpPr>
        <p:spPr bwMode="auto">
          <a:xfrm>
            <a:off x="179388" y="-28575"/>
            <a:ext cx="8964612" cy="6678613"/>
          </a:xfrm>
          <a:prstGeom prst="rect">
            <a:avLst/>
          </a:prstGeom>
          <a:noFill/>
          <a:ln w="9525">
            <a:noFill/>
            <a:miter lim="800000"/>
            <a:headEnd/>
            <a:tailEnd/>
          </a:ln>
          <a:effectLst/>
        </p:spPr>
        <p:txBody>
          <a:bodyPr tIns="73002" bIns="14283" anchor="ctr">
            <a:spAutoFit/>
          </a:bodyPr>
          <a:lstStyle/>
          <a:p>
            <a:pPr indent="146050" algn="ctr"/>
            <a:r>
              <a:rPr lang="ru-RU" b="1"/>
              <a:t>Пластилинография. Виды пластилиновой аппликации.</a:t>
            </a:r>
          </a:p>
          <a:p>
            <a:pPr indent="146050" algn="ctr"/>
            <a:r>
              <a:rPr lang="ru-RU" b="1"/>
              <a:t>Пластилинография</a:t>
            </a:r>
            <a:r>
              <a:rPr lang="ru-RU"/>
              <a:t> – это техника, принцип которой заключается в создании пластилином лепной картинки на бумажной, картонной или иной основе, благодаря которой изображения получаются более или менее выпуклые, полуобъёмные.</a:t>
            </a:r>
          </a:p>
          <a:p>
            <a:pPr indent="146050" algn="ctr"/>
            <a:r>
              <a:rPr lang="ru-RU"/>
              <a:t>Регулярная работа с пластилином  позволяет ребенку создавать более сложные композиции с помощью разнообразных и комплексных приёмов.</a:t>
            </a:r>
          </a:p>
          <a:p>
            <a:pPr indent="146050" algn="ctr"/>
            <a:r>
              <a:rPr lang="ru-RU"/>
              <a:t>Пластичный и яркий пластилин прекрасно подходит для выполнения аппликаций, так как его легко обрабатывать, придавать нужную форму. А сама аппликация долго сохраняет форму. Для пластилиновой аппликации понадобиться разноцветный пластилин,  картон (цветной или белый), кроме того, аппликацию можно выполнять на стеклянной поверхности, затем накрыв ее таким же куском стекла и вставив в рамку.</a:t>
            </a:r>
          </a:p>
          <a:p>
            <a:pPr indent="146050" algn="ctr"/>
            <a:r>
              <a:rPr lang="ru-RU"/>
              <a:t>Сюжетом для аппликации может послужить любой рисунок из книги или журнала, который можно перенести на поверхности с помощью копировальной бумаги.</a:t>
            </a:r>
          </a:p>
          <a:p>
            <a:pPr indent="146050" algn="ctr"/>
            <a:r>
              <a:rPr lang="ru-RU"/>
              <a:t>Аппликацию из пластилина можно выполнять разными способами. Для работы потребуется лист картона, выбранный сюжет и цветной пластилин. Преимущества пластилиновой аппликации перед лепкой объемных фигур состоит в том, что на плоскости можно выполнить очень красивый и яркий сюжет, а материала уйдет гораздо меньше.</a:t>
            </a:r>
          </a:p>
          <a:p>
            <a:pPr indent="146050" algn="ctr"/>
            <a:r>
              <a:rPr lang="ru-RU"/>
              <a:t>Для начала нужно перенести понравившейся рисунок на лист картона или маркером на стекло, заполнить каждый участок картинки пластилином соответствующего цвета, что можно сделать маленькими шариками, жгутиками или целыми деталями, придав стеком краям нужную форму.</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ChangeArrowheads="1"/>
          </p:cNvSpPr>
          <p:nvPr/>
        </p:nvSpPr>
        <p:spPr bwMode="auto">
          <a:xfrm>
            <a:off x="250825" y="300038"/>
            <a:ext cx="8642350" cy="4481512"/>
          </a:xfrm>
          <a:prstGeom prst="rect">
            <a:avLst/>
          </a:prstGeom>
          <a:noFill/>
          <a:ln w="9525">
            <a:noFill/>
            <a:miter lim="800000"/>
            <a:headEnd/>
            <a:tailEnd/>
          </a:ln>
          <a:effectLst/>
        </p:spPr>
        <p:txBody>
          <a:bodyPr tIns="73002" bIns="14283" anchor="ctr">
            <a:spAutoFit/>
          </a:bodyPr>
          <a:lstStyle/>
          <a:p>
            <a:pPr indent="146050" algn="ctr"/>
            <a:r>
              <a:rPr lang="ru-RU" b="1"/>
              <a:t>Аппликация на стекле</a:t>
            </a:r>
          </a:p>
          <a:p>
            <a:pPr indent="146050" algn="ctr"/>
            <a:r>
              <a:rPr lang="ru-RU"/>
              <a:t>Кусок стекла предварительно нужно тщательно вымыть с мылом или моющим средством для стекла, обсушить салфеткой. Края стекла лучше всего заклеить скотчем или изолентой, чтобы не пораниться во время работы. Перенесите рисунок на стекло при помощи маркера, заполните элементы рисунка пластилином, для чего подбирают нужный по размерам кусочек пластилина и хорошо разминают его в руках и размазывают по стеклу. Размазывать можно пальцами или стеком, тщательно придавливая его к поверхности, чтобы получился тонкий слой. Новый цвет нужно наносить последовательно и отдельно. После того как аппликация закончена, нужно снять скотч с краев и наложить на пластилиновую поверхность фон из цветной бумаги, а сверху плотно – еще одно стекло такого же размера, затем плотный картон. По контуру полученную работу обклейте полосками из цветной бумаги, чтобы получилась аккуратная рамка. Аппликацию также можно выполнять на листе плотного картона, но в таком случае на основе будут оставаться жирные пятна от пластилина.</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p:cNvSpPr>
            <a:spLocks noChangeArrowheads="1"/>
          </p:cNvSpPr>
          <p:nvPr/>
        </p:nvSpPr>
        <p:spPr bwMode="auto">
          <a:xfrm>
            <a:off x="0" y="225425"/>
            <a:ext cx="9144000" cy="5954713"/>
          </a:xfrm>
          <a:prstGeom prst="rect">
            <a:avLst/>
          </a:prstGeom>
          <a:noFill/>
          <a:ln w="9525">
            <a:noFill/>
            <a:miter lim="800000"/>
            <a:headEnd/>
            <a:tailEnd/>
          </a:ln>
          <a:effectLst/>
        </p:spPr>
        <p:txBody>
          <a:bodyPr tIns="73002" bIns="14283" anchor="ctr">
            <a:spAutoFit/>
          </a:bodyPr>
          <a:lstStyle/>
          <a:p>
            <a:pPr indent="146050" algn="ctr"/>
            <a:r>
              <a:rPr lang="ru-RU" sz="1600" b="1"/>
              <a:t>Основные приемы лепки пластилином</a:t>
            </a:r>
          </a:p>
          <a:p>
            <a:pPr indent="146050" algn="ctr"/>
            <a:r>
              <a:rPr lang="ru-RU" sz="1600"/>
              <a:t>Прежде чем приступить к лепке из пластилина, следует научиться основным ее приемам, таким как раскатывание, скатывание, сплющивание, прищипывание, оттягивание и заглаживание и др. Овладение ими поможет создавать необходимые формы и придавать фигурам соответствующее положение.</a:t>
            </a:r>
          </a:p>
          <a:p>
            <a:pPr indent="146050" algn="ctr"/>
            <a:r>
              <a:rPr lang="ru-RU" sz="1600" b="1"/>
              <a:t>Скатывание</a:t>
            </a:r>
            <a:r>
              <a:rPr lang="ru-RU" sz="1600"/>
              <a:t>. Положить кусочек пластилина между ладонями, немножко прижать и выполнять кругообразные движения, чтобы получился шарик. Шарик нужно периодически поворачивать, чтобы он стал круглым.</a:t>
            </a:r>
          </a:p>
          <a:p>
            <a:pPr indent="146050" algn="ctr"/>
            <a:r>
              <a:rPr lang="ru-RU" sz="1600" b="1"/>
              <a:t>Раскатывание</a:t>
            </a:r>
            <a:r>
              <a:rPr lang="ru-RU" sz="1600"/>
              <a:t>. Позволяет превратить пластилиновый шар в яйцо или цилиндр. Скатать шарик и прямолинейными движениями рук преобразовать в цилиндр. Яйцо получиться, если руки поставить наклонно относительно друг друга и выполнить раскатывание.</a:t>
            </a:r>
          </a:p>
          <a:p>
            <a:pPr indent="146050" algn="ctr"/>
            <a:r>
              <a:rPr lang="ru-RU" sz="1600" b="1"/>
              <a:t>Сплющивание</a:t>
            </a:r>
            <a:r>
              <a:rPr lang="ru-RU" sz="1600"/>
              <a:t>. Чтобы получить лепешку или диск, сначала скатывают шарик, потом его сильно сдавливают между ладошками, или прижимают ладошкой к столу.</a:t>
            </a:r>
          </a:p>
          <a:p>
            <a:pPr indent="146050" algn="ctr"/>
            <a:r>
              <a:rPr lang="ru-RU" sz="1600" b="1"/>
              <a:t>Прищипывание</a:t>
            </a:r>
            <a:r>
              <a:rPr lang="ru-RU" sz="1600"/>
              <a:t>. Придает определенную фактуру поверхности изделия, что необходимо при выполнении мелких деталей на крупной модели. Для этого соединенными пальцами захватывают немного пластилина и выделяют его, придавая ему нужную форму.</a:t>
            </a:r>
          </a:p>
          <a:p>
            <a:pPr indent="146050" algn="ctr"/>
            <a:r>
              <a:rPr lang="ru-RU" sz="1600" b="1"/>
              <a:t>Оттягивание.</a:t>
            </a:r>
            <a:r>
              <a:rPr lang="ru-RU" sz="1600"/>
              <a:t> Похоже  на предыдущий прием, но после захвата пластилина его оттягивают и формуют новый элемент или деталь.</a:t>
            </a:r>
          </a:p>
          <a:p>
            <a:pPr indent="146050" algn="ctr"/>
            <a:r>
              <a:rPr lang="ru-RU" sz="1600" b="1"/>
              <a:t>Заглаживание.</a:t>
            </a:r>
            <a:r>
              <a:rPr lang="ru-RU" sz="1600"/>
              <a:t> Применяется для создания плавного перехода от одной детали к другой при соединении и для закругления. Выполняется пальцами или стеком. Одновременно можно удалить излишек пластилина.</a:t>
            </a:r>
          </a:p>
          <a:p>
            <a:pPr indent="146050" algn="ctr"/>
            <a:r>
              <a:rPr lang="ru-RU" sz="1600" b="1"/>
              <a:t>Разрезание</a:t>
            </a:r>
            <a:r>
              <a:rPr lang="ru-RU" sz="1600"/>
              <a:t>. Разделение бруска стеком или резачком на отдельные куски.</a:t>
            </a:r>
          </a:p>
          <a:p>
            <a:pPr indent="146050" algn="ctr"/>
            <a:r>
              <a:rPr lang="ru-RU" sz="1600" b="1"/>
              <a:t>Соединение</a:t>
            </a:r>
            <a:r>
              <a:rPr lang="ru-RU" sz="1600"/>
              <a:t>. Прикладывание и несильное прижимание деталей друг к другу. При этом нужно соизмерять силу и не допускать деформации деталей.</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ChangeArrowheads="1"/>
          </p:cNvSpPr>
          <p:nvPr/>
        </p:nvSpPr>
        <p:spPr bwMode="auto">
          <a:xfrm>
            <a:off x="323850" y="1390650"/>
            <a:ext cx="8424863" cy="3113088"/>
          </a:xfrm>
          <a:prstGeom prst="rect">
            <a:avLst/>
          </a:prstGeom>
          <a:noFill/>
          <a:ln w="9525">
            <a:noFill/>
            <a:miter lim="800000"/>
            <a:headEnd/>
            <a:tailEnd/>
          </a:ln>
          <a:effectLst/>
        </p:spPr>
        <p:txBody>
          <a:bodyPr anchor="ctr">
            <a:spAutoFit/>
          </a:bodyPr>
          <a:lstStyle/>
          <a:p>
            <a:pPr indent="146050" algn="ctr"/>
            <a:r>
              <a:rPr lang="ru-RU" b="1"/>
              <a:t>Полезные советы</a:t>
            </a:r>
            <a:endParaRPr lang="ru-RU"/>
          </a:p>
          <a:p>
            <a:pPr indent="146050" algn="ctr"/>
            <a:r>
              <a:rPr lang="ru-RU"/>
              <a:t>Остатки пластилина, мелкие кусочки,  можно рассортировывать по небольшим полиэтиленовым пакетам или пластмассовым контейнерам по цветам.</a:t>
            </a:r>
          </a:p>
          <a:p>
            <a:pPr indent="146050" algn="ctr"/>
            <a:r>
              <a:rPr lang="ru-RU"/>
              <a:t>Для того чтобы получить одинаковые элементы фигуры, особенно это касается случаев, когда лепят такие детали, как ушки, руки, ноги, лепестки цветов, листья и прочее, необходимо отделять одинаковые заготовки от куска пластилина. Если брусок новый, стандартного размера, то его легко разделить на равные части. Если же кусок пластилина уже побывал в работе, то нужно скатать из него ровный валик, а затем разделить на ровные части.</a:t>
            </a:r>
          </a:p>
        </p:txBody>
      </p:sp>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5045</TotalTime>
  <Words>968</Words>
  <Application>Microsoft Office PowerPoint</Application>
  <PresentationFormat>Экран (4:3)</PresentationFormat>
  <Paragraphs>37</Paragraphs>
  <Slides>7</Slides>
  <Notes>0</Notes>
  <HiddenSlides>0</HiddenSlides>
  <MMClips>0</MMClips>
  <ScaleCrop>false</ScaleCrop>
  <HeadingPairs>
    <vt:vector size="6" baseType="variant">
      <vt:variant>
        <vt:lpstr>Использованные шрифты</vt:lpstr>
      </vt:variant>
      <vt:variant>
        <vt:i4>2</vt:i4>
      </vt:variant>
      <vt:variant>
        <vt:lpstr>Шаблон оформления</vt:lpstr>
      </vt:variant>
      <vt:variant>
        <vt:i4>1</vt:i4>
      </vt:variant>
      <vt:variant>
        <vt:lpstr>Заголовки слайдов</vt:lpstr>
      </vt:variant>
      <vt:variant>
        <vt:i4>7</vt:i4>
      </vt:variant>
    </vt:vector>
  </HeadingPairs>
  <TitlesOfParts>
    <vt:vector size="10" baseType="lpstr">
      <vt:lpstr>Arial</vt:lpstr>
      <vt:lpstr>Calibri</vt:lpstr>
      <vt:lpstr>Diseño predeterminado</vt:lpstr>
      <vt:lpstr>Слайд 1</vt:lpstr>
      <vt:lpstr>Слайд 2</vt:lpstr>
      <vt:lpstr>Слайд 3</vt:lpstr>
      <vt:lpstr>Слайд 4</vt:lpstr>
      <vt:lpstr>Слайд 5</vt:lpstr>
      <vt:lpstr>Слайд 6</vt:lpstr>
      <vt:lpstr>Слайд 7</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User</cp:lastModifiedBy>
  <cp:revision>724</cp:revision>
  <dcterms:created xsi:type="dcterms:W3CDTF">2010-05-23T14:28:12Z</dcterms:created>
  <dcterms:modified xsi:type="dcterms:W3CDTF">2014-10-27T16:22:24Z</dcterms:modified>
</cp:coreProperties>
</file>