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3" r:id="rId6"/>
    <p:sldId id="266" r:id="rId7"/>
    <p:sldId id="267" r:id="rId8"/>
    <p:sldId id="257" r:id="rId9"/>
    <p:sldId id="259" r:id="rId10"/>
    <p:sldId id="26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43CE-96D4-4FC0-B445-3CDBC6AB5B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643998" cy="1143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3857628"/>
            <a:ext cx="3786214" cy="207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 психолог</a:t>
            </a:r>
          </a:p>
          <a:p>
            <a:r>
              <a:rPr lang="ru-RU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Горягина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Вера Анатольевна</a:t>
            </a:r>
            <a:endParaRPr lang="ru-RU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Мандалотерапия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– как метод коррекции и профилактики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работе с детьми и взрослыми» </a:t>
            </a:r>
            <a:endParaRPr lang="ru-RU" sz="3600" dirty="0"/>
          </a:p>
        </p:txBody>
      </p:sp>
      <p:pic>
        <p:nvPicPr>
          <p:cNvPr id="7" name="Рисунок 6" descr="rusgidro-provedet-den-dobra.2506722.2014_05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3071834" cy="278608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57232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Создание собственных </a:t>
            </a:r>
            <a:r>
              <a:rPr lang="ru-RU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из разнообразного материала ( цветной песок, соль, камушки, кристаллы) развивает творческие способности, детскую фантазию, мелкую моторику руки. </a:t>
            </a:r>
            <a:endParaRPr lang="ru-RU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tangle-art.ru/wp-content/uploads/2014/11/different-mand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00372"/>
            <a:ext cx="4468764" cy="280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2878844" cy="2143140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500042"/>
            <a:ext cx="7572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вид деятельности положительно влияет на детей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снижает 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тревожности, повышает концентрацию внимания, способствует развитию творческих способностей.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00042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7148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Я практикую использование </a:t>
            </a:r>
            <a:r>
              <a:rPr lang="ru-RU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 в методической работе. Это способствует улучшению эмоционального состояния педагогов, изменению психологической атмосферы в коллективе, снятию напряженности, групповому сплочению.</a:t>
            </a:r>
            <a:endParaRPr lang="ru-RU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tatic.smartafisha.ru/photo/training/27/30/27301/photo_279280_53eb2e84ef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857628"/>
            <a:ext cx="3317090" cy="2481185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00042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714356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завершена тогда, когда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посмотрев на нее, ребенок чувствует удовлетворение от созерцания.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www.isra.com/do/i/201512/1450093472.gif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2127228" cy="2141870"/>
          </a:xfrm>
          <a:prstGeom prst="ellipse">
            <a:avLst/>
          </a:prstGeom>
          <a:noFill/>
        </p:spPr>
      </p:pic>
      <p:pic>
        <p:nvPicPr>
          <p:cNvPr id="25605" name="Picture 5" descr="http://pbs.twimg.com/media/B33XD3ACEAAzZOR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14620"/>
            <a:ext cx="2274661" cy="2286016"/>
          </a:xfrm>
          <a:prstGeom prst="ellipse">
            <a:avLst/>
          </a:prstGeom>
          <a:noFill/>
        </p:spPr>
      </p:pic>
      <p:pic>
        <p:nvPicPr>
          <p:cNvPr id="25607" name="Picture 7" descr="http://media.nn.ru/data/ufiles/1/12/53/70/12537061.5_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786190"/>
            <a:ext cx="2592000" cy="2592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71612"/>
            <a:ext cx="7429552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–  символическое круглое изображение, которое представляет собой как мир вне нас, который мы можем видеть(круг), так и невидимый мир (центр),который сокрыт внутри нас.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асивые мандалы Тиб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2452688" cy="2428892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225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психологии </a:t>
            </a:r>
            <a:r>
              <a:rPr lang="ru-RU" sz="36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впервые начал использовать швейцарский психиатр Карл Густав Юнг.</a:t>
            </a:r>
            <a:r>
              <a:rPr lang="ru-RU" sz="36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Он пришел к выводу, что метод </a:t>
            </a:r>
            <a:r>
              <a:rPr lang="ru-RU" sz="3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– это путь к нашему центру,  к открытию нашей индивидуальности. </a:t>
            </a:r>
            <a:b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arljungdepthpsychology.files.wordpress.com/2015/01/6c477-2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357554" y="3357562"/>
            <a:ext cx="2487599" cy="3213150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572428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могут быть:</a:t>
            </a: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двухмерными, изображенными на плоскости, выполненными красками, разноцветным песком, вышиты нитками</a:t>
            </a: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объемными, трехмерными (например,  самый большой буддистский памятник на Земле — </a:t>
            </a:r>
            <a:r>
              <a:rPr lang="ru-RU" sz="31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Боробудур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или же круги на полях, которые находят по всему миру).</a:t>
            </a: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5" descr="krugi-mandaly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7358114" cy="19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Мандалотерапия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одно из направлений </a:t>
            </a:r>
            <a:b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детей.</a:t>
            </a: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Мандалотерапия</a:t>
            </a:r>
            <a:r>
              <a:rPr lang="ru-RU" sz="3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не имеет ограничений ни в возрасте, ни в состоянии здоровья. Это очень просто – взять в руки мелки или краски и начать рисовать. Поэтому эта техника может быть использована без ограничений детьми и взрослыми.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s201.ucoz.ru/_nw/0/56075240.jpg"/>
          <p:cNvPicPr>
            <a:picLocks noChangeAspect="1" noChangeArrowheads="1"/>
          </p:cNvPicPr>
          <p:nvPr/>
        </p:nvPicPr>
        <p:blipFill>
          <a:blip r:embed="rId2" cstate="print"/>
          <a:srcRect l="22000" t="16619" r="2000" b="3381"/>
          <a:stretch>
            <a:fillRect/>
          </a:stretch>
        </p:blipFill>
        <p:spPr bwMode="auto">
          <a:xfrm>
            <a:off x="1285852" y="3500438"/>
            <a:ext cx="2986108" cy="2357454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  <p:pic>
        <p:nvPicPr>
          <p:cNvPr id="1030" name="Picture 6" descr="http://www.b17.ru/foto/foto/foto_36478.jpg"/>
          <p:cNvPicPr>
            <a:picLocks noChangeAspect="1" noChangeArrowheads="1"/>
          </p:cNvPicPr>
          <p:nvPr/>
        </p:nvPicPr>
        <p:blipFill>
          <a:blip r:embed="rId3" cstate="print"/>
          <a:srcRect l="52" r="4444" b="13009"/>
          <a:stretch>
            <a:fillRect/>
          </a:stretch>
        </p:blipFill>
        <p:spPr bwMode="auto">
          <a:xfrm>
            <a:off x="5150894" y="4071942"/>
            <a:ext cx="3207320" cy="2214578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64386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Данный вид деятельности в нашем дошкольном учреждении используется с детьми начиная с младших групп в таких направлениях:</a:t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-предлагается раскрашивание </a:t>
            </a:r>
            <a:r>
              <a:rPr lang="ru-RU" sz="31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мандал-раскрасок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-создание собственных </a:t>
            </a:r>
            <a:r>
              <a:rPr lang="ru-RU" sz="31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из цветного песка, декоративных мелких камней, природного материала.</a:t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ндалы для саморегуляции"/>
          <p:cNvPicPr/>
          <p:nvPr/>
        </p:nvPicPr>
        <p:blipFill>
          <a:blip r:embed="rId2" cstate="print"/>
          <a:srcRect b="17647"/>
          <a:stretch>
            <a:fillRect/>
          </a:stretch>
        </p:blipFill>
        <p:spPr bwMode="auto">
          <a:xfrm>
            <a:off x="1571604" y="4000504"/>
            <a:ext cx="3000396" cy="2143140"/>
          </a:xfrm>
          <a:prstGeom prst="round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4" name="Рисунок 3" descr="Создание мандал с деть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786081" cy="2143140"/>
          </a:xfrm>
          <a:prstGeom prst="round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7148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85852" y="571480"/>
            <a:ext cx="700092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данной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коррекция эмоциональной сферы дошкольника, нормализация поведения (раскрашивание готовых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мандал-раскрасок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изучение взаимоотношений детей в подгруппе (создание индивидуальных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последующим созданием коллективной композиции);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диагностика и коррекция конкретной проблемы;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развитие творческих способностей;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развитие мелкой моторики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586658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428604"/>
            <a:ext cx="778674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работы практического психолога с детьми при использовании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мандал-раскрасок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1. Ребенку предлагается несколько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выбор (то, что ему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ближе по настроению).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2. Ребенок самостоятельно выбирает материалы для работы и цветовую гамму.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3. На одном занятии ребенку предлагается только одна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4. Практикуется использование музыкального сопровождения.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5. Педагог не вмешивается в работу ребенка, без его согласия.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6. Психолог следит за состоянием напряжения/расслабленности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7. Не высказываются оценочные комментарии по поводу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8. После работы ребенку предлагается дать название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которую он изобразил, проводиться беседа по поводу работы, анализ его деятельности (допускаются корректные наводящие вопросы).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132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Мандала –  символическое круглое изображение, которое представляет собой как мир вне нас, который мы можем видеть(круг), так и невидимый мир (центр),который сокрыт внутри нас. </vt:lpstr>
      <vt:lpstr>       В психологии мандалу впервые начал использовать швейцарский психиатр Карл Густав Юнг. Он пришел к выводу, что метод мандалы – это путь к нашему центру,  к открытию нашей индивидуальности.  </vt:lpstr>
      <vt:lpstr>                                              Мандалы могут быть:  - двухмерными, изображенными на плоскости, выполненными красками, разноцветным песком, вышиты нитками   - объемными, трехмерными (например,  самый большой буддистский памятник на Земле — Боробудур или же круги на полях, которые находят по всему миру).   </vt:lpstr>
      <vt:lpstr>       Мандалотерапия – одно из направлений  арт-терапии.  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детей. </vt:lpstr>
      <vt:lpstr>       Мандалотерапия не имеет ограничений ни в возрасте, ни в состоянии здоровья. Это очень просто – взять в руки мелки или краски и начать рисовать. Поэтому эта техника может быть использована без ограничений детьми и взрослыми.   </vt:lpstr>
      <vt:lpstr>            Данный вид деятельности в нашем дошкольном учреждении используется с детьми начиная с младших групп в таких направлениях:  -предлагается раскрашивание мандал-раскрасок; -создание собственных мандал из цветного песка, декоративных мелких камней, природного материала.    </vt:lpstr>
      <vt:lpstr>    </vt:lpstr>
      <vt:lpstr>    </vt:lpstr>
      <vt:lpstr>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о</cp:lastModifiedBy>
  <cp:revision>46</cp:revision>
  <dcterms:created xsi:type="dcterms:W3CDTF">2016-03-01T14:55:35Z</dcterms:created>
  <dcterms:modified xsi:type="dcterms:W3CDTF">2017-02-13T08:48:04Z</dcterms:modified>
</cp:coreProperties>
</file>