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Сказочный лес.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01-001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86873" cy="63405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1926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9"/>
            <a:ext cx="8715436" cy="65722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ac65ff689aae3f5260f5ae3e1aced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76"/>
            <a:ext cx="8858312" cy="66437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839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64371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89" y="214290"/>
            <a:ext cx="8715467" cy="66437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Сказочный лес.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Сказочный лес.</dc:title>
  <dc:creator>м.видео</dc:creator>
  <cp:lastModifiedBy>м.видео</cp:lastModifiedBy>
  <cp:revision>4</cp:revision>
  <dcterms:created xsi:type="dcterms:W3CDTF">2018-03-28T11:02:45Z</dcterms:created>
  <dcterms:modified xsi:type="dcterms:W3CDTF">2018-03-28T11:35:31Z</dcterms:modified>
</cp:coreProperties>
</file>